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60" r:id="rId5"/>
    <p:sldId id="261" r:id="rId6"/>
    <p:sldId id="262" r:id="rId7"/>
    <p:sldId id="265" r:id="rId8"/>
    <p:sldId id="266" r:id="rId9"/>
    <p:sldId id="267" r:id="rId10"/>
    <p:sldId id="269" r:id="rId11"/>
    <p:sldId id="268" r:id="rId12"/>
    <p:sldId id="270" r:id="rId13"/>
    <p:sldId id="271" r:id="rId14"/>
    <p:sldId id="273" r:id="rId15"/>
    <p:sldId id="272" r:id="rId16"/>
    <p:sldId id="275" r:id="rId17"/>
    <p:sldId id="277" r:id="rId18"/>
    <p:sldId id="278" r:id="rId19"/>
    <p:sldId id="279" r:id="rId20"/>
    <p:sldId id="281" r:id="rId21"/>
    <p:sldId id="274" r:id="rId2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99" d="100"/>
          <a:sy n="99" d="100"/>
        </p:scale>
        <p:origin x="-240"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FB99FAA-8AC7-4FFA-A4EF-786C0ED0F601}" type="doc">
      <dgm:prSet loTypeId="urn:microsoft.com/office/officeart/2008/layout/PictureAccentList" loCatId="list" qsTypeId="urn:microsoft.com/office/officeart/2005/8/quickstyle/simple1" qsCatId="simple" csTypeId="urn:microsoft.com/office/officeart/2005/8/colors/colorful3" csCatId="colorful" phldr="1"/>
      <dgm:spPr/>
      <dgm:t>
        <a:bodyPr/>
        <a:lstStyle/>
        <a:p>
          <a:endParaRPr lang="ru-RU"/>
        </a:p>
      </dgm:t>
    </dgm:pt>
    <dgm:pt modelId="{51A61A8B-A4EA-4DF0-92F0-7509B7998D14}">
      <dgm:prSet phldrT="[Текст]"/>
      <dgm:spPr/>
      <dgm:t>
        <a:bodyPr/>
        <a:lstStyle/>
        <a:p>
          <a:r>
            <a:rPr lang="ru-RU" b="1" dirty="0" smtClean="0">
              <a:effectLst>
                <a:outerShdw blurRad="38100" dist="38100" dir="2700000" algn="tl">
                  <a:srgbClr val="000000">
                    <a:alpha val="43137"/>
                  </a:srgbClr>
                </a:outerShdw>
              </a:effectLst>
            </a:rPr>
            <a:t>Комплексная проблема</a:t>
          </a:r>
          <a:endParaRPr lang="ru-RU" b="1" dirty="0">
            <a:effectLst>
              <a:outerShdw blurRad="38100" dist="38100" dir="2700000" algn="tl">
                <a:srgbClr val="000000">
                  <a:alpha val="43137"/>
                </a:srgbClr>
              </a:outerShdw>
            </a:effectLst>
          </a:endParaRPr>
        </a:p>
      </dgm:t>
    </dgm:pt>
    <dgm:pt modelId="{2D7FD466-2DBF-4EAD-BC30-5298D19DD8FB}" type="parTrans" cxnId="{0D140965-7EF9-409D-89E4-AA538E38C1A0}">
      <dgm:prSet/>
      <dgm:spPr/>
      <dgm:t>
        <a:bodyPr/>
        <a:lstStyle/>
        <a:p>
          <a:endParaRPr lang="ru-RU" b="1"/>
        </a:p>
      </dgm:t>
    </dgm:pt>
    <dgm:pt modelId="{EE2588D1-8AF7-4C96-9B7C-F2DABBA34C36}" type="sibTrans" cxnId="{0D140965-7EF9-409D-89E4-AA538E38C1A0}">
      <dgm:prSet/>
      <dgm:spPr/>
      <dgm:t>
        <a:bodyPr/>
        <a:lstStyle/>
        <a:p>
          <a:endParaRPr lang="ru-RU" b="1"/>
        </a:p>
      </dgm:t>
    </dgm:pt>
    <dgm:pt modelId="{63E6A29A-C98B-484E-BDC0-873E251DD71A}">
      <dgm:prSet phldrT="[Текст]"/>
      <dgm:spPr/>
      <dgm:t>
        <a:bodyPr/>
        <a:lstStyle/>
        <a:p>
          <a:r>
            <a:rPr lang="ru-RU" b="1" dirty="0" smtClean="0">
              <a:effectLst>
                <a:outerShdw blurRad="38100" dist="38100" dir="2700000" algn="tl">
                  <a:srgbClr val="000000">
                    <a:alpha val="43137"/>
                  </a:srgbClr>
                </a:outerShdw>
              </a:effectLst>
            </a:rPr>
            <a:t>Политический фактор</a:t>
          </a:r>
          <a:endParaRPr lang="ru-RU" b="1" dirty="0">
            <a:effectLst>
              <a:outerShdw blurRad="38100" dist="38100" dir="2700000" algn="tl">
                <a:srgbClr val="000000">
                  <a:alpha val="43137"/>
                </a:srgbClr>
              </a:outerShdw>
            </a:effectLst>
          </a:endParaRPr>
        </a:p>
      </dgm:t>
    </dgm:pt>
    <dgm:pt modelId="{56C209AD-5B21-4EFD-AA47-82F40A7C4D31}" type="parTrans" cxnId="{30C0E482-1321-4313-B62D-70E68435835B}">
      <dgm:prSet/>
      <dgm:spPr/>
      <dgm:t>
        <a:bodyPr/>
        <a:lstStyle/>
        <a:p>
          <a:endParaRPr lang="ru-RU" b="1"/>
        </a:p>
      </dgm:t>
    </dgm:pt>
    <dgm:pt modelId="{CBE1EA99-4CE0-446C-9C16-C4375B9AA7E1}" type="sibTrans" cxnId="{30C0E482-1321-4313-B62D-70E68435835B}">
      <dgm:prSet/>
      <dgm:spPr/>
      <dgm:t>
        <a:bodyPr/>
        <a:lstStyle/>
        <a:p>
          <a:endParaRPr lang="ru-RU" b="1"/>
        </a:p>
      </dgm:t>
    </dgm:pt>
    <dgm:pt modelId="{7E8B9CBD-F1C7-4C86-A216-C38C292941AB}">
      <dgm:prSet phldrT="[Текст]"/>
      <dgm:spPr/>
      <dgm:t>
        <a:bodyPr/>
        <a:lstStyle/>
        <a:p>
          <a:r>
            <a:rPr lang="ru-RU" b="1" dirty="0" smtClean="0">
              <a:effectLst>
                <a:outerShdw blurRad="38100" dist="38100" dir="2700000" algn="tl">
                  <a:srgbClr val="000000">
                    <a:alpha val="43137"/>
                  </a:srgbClr>
                </a:outerShdw>
              </a:effectLst>
            </a:rPr>
            <a:t>Социально – экономический фактор</a:t>
          </a:r>
          <a:endParaRPr lang="ru-RU" b="1" dirty="0">
            <a:effectLst>
              <a:outerShdw blurRad="38100" dist="38100" dir="2700000" algn="tl">
                <a:srgbClr val="000000">
                  <a:alpha val="43137"/>
                </a:srgbClr>
              </a:outerShdw>
            </a:effectLst>
          </a:endParaRPr>
        </a:p>
      </dgm:t>
    </dgm:pt>
    <dgm:pt modelId="{166375C9-5641-495F-BA65-4BF8F8894DB8}" type="parTrans" cxnId="{739D258F-3F39-407D-83BB-B473762B3B0F}">
      <dgm:prSet/>
      <dgm:spPr/>
      <dgm:t>
        <a:bodyPr/>
        <a:lstStyle/>
        <a:p>
          <a:endParaRPr lang="ru-RU" b="1"/>
        </a:p>
      </dgm:t>
    </dgm:pt>
    <dgm:pt modelId="{A2FB5F8B-3C27-409C-8400-CC0619227360}" type="sibTrans" cxnId="{739D258F-3F39-407D-83BB-B473762B3B0F}">
      <dgm:prSet/>
      <dgm:spPr/>
      <dgm:t>
        <a:bodyPr/>
        <a:lstStyle/>
        <a:p>
          <a:endParaRPr lang="ru-RU" b="1"/>
        </a:p>
      </dgm:t>
    </dgm:pt>
    <dgm:pt modelId="{9F4C967E-6396-4D87-96DA-BF21BC453A38}">
      <dgm:prSet phldrT="[Текст]"/>
      <dgm:spPr/>
      <dgm:t>
        <a:bodyPr/>
        <a:lstStyle/>
        <a:p>
          <a:r>
            <a:rPr lang="ru-RU" b="1" dirty="0" smtClean="0">
              <a:effectLst>
                <a:outerShdw blurRad="38100" dist="38100" dir="2700000" algn="tl">
                  <a:srgbClr val="000000">
                    <a:alpha val="43137"/>
                  </a:srgbClr>
                </a:outerShdw>
              </a:effectLst>
            </a:rPr>
            <a:t>Социокультурный фактор </a:t>
          </a:r>
          <a:endParaRPr lang="ru-RU" b="1" dirty="0">
            <a:effectLst>
              <a:outerShdw blurRad="38100" dist="38100" dir="2700000" algn="tl">
                <a:srgbClr val="000000">
                  <a:alpha val="43137"/>
                </a:srgbClr>
              </a:outerShdw>
            </a:effectLst>
          </a:endParaRPr>
        </a:p>
      </dgm:t>
    </dgm:pt>
    <dgm:pt modelId="{CB330014-029E-4996-B11E-87039AEA91A8}" type="parTrans" cxnId="{BEED811C-CEC2-42E5-BCDE-49B19708DEC4}">
      <dgm:prSet/>
      <dgm:spPr/>
      <dgm:t>
        <a:bodyPr/>
        <a:lstStyle/>
        <a:p>
          <a:endParaRPr lang="ru-RU" b="1"/>
        </a:p>
      </dgm:t>
    </dgm:pt>
    <dgm:pt modelId="{85AEAC6C-A906-4446-8F74-5FCDF64C010C}" type="sibTrans" cxnId="{BEED811C-CEC2-42E5-BCDE-49B19708DEC4}">
      <dgm:prSet/>
      <dgm:spPr/>
      <dgm:t>
        <a:bodyPr/>
        <a:lstStyle/>
        <a:p>
          <a:endParaRPr lang="ru-RU" b="1"/>
        </a:p>
      </dgm:t>
    </dgm:pt>
    <dgm:pt modelId="{C5DEB89B-7DBE-4BF2-B7EA-6874D8D5F8D9}" type="pres">
      <dgm:prSet presAssocID="{8FB99FAA-8AC7-4FFA-A4EF-786C0ED0F601}" presName="layout" presStyleCnt="0">
        <dgm:presLayoutVars>
          <dgm:chMax/>
          <dgm:chPref/>
          <dgm:dir/>
          <dgm:animOne val="branch"/>
          <dgm:animLvl val="lvl"/>
          <dgm:resizeHandles/>
        </dgm:presLayoutVars>
      </dgm:prSet>
      <dgm:spPr/>
      <dgm:t>
        <a:bodyPr/>
        <a:lstStyle/>
        <a:p>
          <a:endParaRPr lang="ru-RU"/>
        </a:p>
      </dgm:t>
    </dgm:pt>
    <dgm:pt modelId="{7D19BF1E-584D-41E1-9E89-4166AA5C0CC8}" type="pres">
      <dgm:prSet presAssocID="{51A61A8B-A4EA-4DF0-92F0-7509B7998D14}" presName="root" presStyleCnt="0">
        <dgm:presLayoutVars>
          <dgm:chMax/>
          <dgm:chPref val="4"/>
        </dgm:presLayoutVars>
      </dgm:prSet>
      <dgm:spPr/>
    </dgm:pt>
    <dgm:pt modelId="{DBC06C0D-CCEC-4D7C-ACB7-7CAE2F8819AD}" type="pres">
      <dgm:prSet presAssocID="{51A61A8B-A4EA-4DF0-92F0-7509B7998D14}" presName="rootComposite" presStyleCnt="0">
        <dgm:presLayoutVars/>
      </dgm:prSet>
      <dgm:spPr/>
    </dgm:pt>
    <dgm:pt modelId="{804EFF18-07AA-4A62-987D-D9FDF0F5944C}" type="pres">
      <dgm:prSet presAssocID="{51A61A8B-A4EA-4DF0-92F0-7509B7998D14}" presName="rootText" presStyleLbl="node0" presStyleIdx="0" presStyleCnt="1">
        <dgm:presLayoutVars>
          <dgm:chMax/>
          <dgm:chPref val="4"/>
        </dgm:presLayoutVars>
      </dgm:prSet>
      <dgm:spPr/>
      <dgm:t>
        <a:bodyPr/>
        <a:lstStyle/>
        <a:p>
          <a:endParaRPr lang="ru-RU"/>
        </a:p>
      </dgm:t>
    </dgm:pt>
    <dgm:pt modelId="{2096FCC9-8F73-4697-B2E7-781D222A2BF6}" type="pres">
      <dgm:prSet presAssocID="{51A61A8B-A4EA-4DF0-92F0-7509B7998D14}" presName="childShape" presStyleCnt="0">
        <dgm:presLayoutVars>
          <dgm:chMax val="0"/>
          <dgm:chPref val="0"/>
        </dgm:presLayoutVars>
      </dgm:prSet>
      <dgm:spPr/>
    </dgm:pt>
    <dgm:pt modelId="{6232219A-633F-4413-B0A8-99B48D6F491C}" type="pres">
      <dgm:prSet presAssocID="{63E6A29A-C98B-484E-BDC0-873E251DD71A}" presName="childComposite" presStyleCnt="0">
        <dgm:presLayoutVars>
          <dgm:chMax val="0"/>
          <dgm:chPref val="0"/>
        </dgm:presLayoutVars>
      </dgm:prSet>
      <dgm:spPr/>
    </dgm:pt>
    <dgm:pt modelId="{81EB3FEB-27E7-4EAE-A809-B4F9B14F1266}" type="pres">
      <dgm:prSet presAssocID="{63E6A29A-C98B-484E-BDC0-873E251DD71A}" presName="Image" presStyleLbl="node1" presStyleIdx="0" presStyleCnt="3"/>
      <dgm:spPr/>
    </dgm:pt>
    <dgm:pt modelId="{4119AB12-E170-43DE-9997-9CDC3CFB2326}" type="pres">
      <dgm:prSet presAssocID="{63E6A29A-C98B-484E-BDC0-873E251DD71A}" presName="childText" presStyleLbl="lnNode1" presStyleIdx="0" presStyleCnt="3">
        <dgm:presLayoutVars>
          <dgm:chMax val="0"/>
          <dgm:chPref val="0"/>
          <dgm:bulletEnabled val="1"/>
        </dgm:presLayoutVars>
      </dgm:prSet>
      <dgm:spPr/>
      <dgm:t>
        <a:bodyPr/>
        <a:lstStyle/>
        <a:p>
          <a:endParaRPr lang="ru-RU"/>
        </a:p>
      </dgm:t>
    </dgm:pt>
    <dgm:pt modelId="{A4CDE0AF-6682-49D6-8310-8CEB6D62487A}" type="pres">
      <dgm:prSet presAssocID="{7E8B9CBD-F1C7-4C86-A216-C38C292941AB}" presName="childComposite" presStyleCnt="0">
        <dgm:presLayoutVars>
          <dgm:chMax val="0"/>
          <dgm:chPref val="0"/>
        </dgm:presLayoutVars>
      </dgm:prSet>
      <dgm:spPr/>
    </dgm:pt>
    <dgm:pt modelId="{8C507E0E-A059-4228-A675-FEF0EA309CC4}" type="pres">
      <dgm:prSet presAssocID="{7E8B9CBD-F1C7-4C86-A216-C38C292941AB}" presName="Image" presStyleLbl="node1" presStyleIdx="1" presStyleCnt="3"/>
      <dgm:spPr/>
    </dgm:pt>
    <dgm:pt modelId="{47232CAF-1524-4DC8-9085-7B36C622ED5C}" type="pres">
      <dgm:prSet presAssocID="{7E8B9CBD-F1C7-4C86-A216-C38C292941AB}" presName="childText" presStyleLbl="lnNode1" presStyleIdx="1" presStyleCnt="3">
        <dgm:presLayoutVars>
          <dgm:chMax val="0"/>
          <dgm:chPref val="0"/>
          <dgm:bulletEnabled val="1"/>
        </dgm:presLayoutVars>
      </dgm:prSet>
      <dgm:spPr/>
      <dgm:t>
        <a:bodyPr/>
        <a:lstStyle/>
        <a:p>
          <a:endParaRPr lang="ru-RU"/>
        </a:p>
      </dgm:t>
    </dgm:pt>
    <dgm:pt modelId="{9B271089-5345-47F4-94CA-B9C7C5327F5F}" type="pres">
      <dgm:prSet presAssocID="{9F4C967E-6396-4D87-96DA-BF21BC453A38}" presName="childComposite" presStyleCnt="0">
        <dgm:presLayoutVars>
          <dgm:chMax val="0"/>
          <dgm:chPref val="0"/>
        </dgm:presLayoutVars>
      </dgm:prSet>
      <dgm:spPr/>
    </dgm:pt>
    <dgm:pt modelId="{F5D5DAF1-7F5D-4EE6-8305-2D6CB7AD023C}" type="pres">
      <dgm:prSet presAssocID="{9F4C967E-6396-4D87-96DA-BF21BC453A38}" presName="Image" presStyleLbl="node1" presStyleIdx="2" presStyleCnt="3"/>
      <dgm:spPr/>
    </dgm:pt>
    <dgm:pt modelId="{9423DE0F-7071-4521-BF59-08B3AECBEB21}" type="pres">
      <dgm:prSet presAssocID="{9F4C967E-6396-4D87-96DA-BF21BC453A38}" presName="childText" presStyleLbl="lnNode1" presStyleIdx="2" presStyleCnt="3">
        <dgm:presLayoutVars>
          <dgm:chMax val="0"/>
          <dgm:chPref val="0"/>
          <dgm:bulletEnabled val="1"/>
        </dgm:presLayoutVars>
      </dgm:prSet>
      <dgm:spPr/>
      <dgm:t>
        <a:bodyPr/>
        <a:lstStyle/>
        <a:p>
          <a:endParaRPr lang="ru-RU"/>
        </a:p>
      </dgm:t>
    </dgm:pt>
  </dgm:ptLst>
  <dgm:cxnLst>
    <dgm:cxn modelId="{38376D9C-6CE4-4092-AEA0-E6D2FE657A07}" type="presOf" srcId="{9F4C967E-6396-4D87-96DA-BF21BC453A38}" destId="{9423DE0F-7071-4521-BF59-08B3AECBEB21}" srcOrd="0" destOrd="0" presId="urn:microsoft.com/office/officeart/2008/layout/PictureAccentList"/>
    <dgm:cxn modelId="{9FCDC076-4D32-4CF1-A809-E0165A5D21F1}" type="presOf" srcId="{51A61A8B-A4EA-4DF0-92F0-7509B7998D14}" destId="{804EFF18-07AA-4A62-987D-D9FDF0F5944C}" srcOrd="0" destOrd="0" presId="urn:microsoft.com/office/officeart/2008/layout/PictureAccentList"/>
    <dgm:cxn modelId="{BEED811C-CEC2-42E5-BCDE-49B19708DEC4}" srcId="{51A61A8B-A4EA-4DF0-92F0-7509B7998D14}" destId="{9F4C967E-6396-4D87-96DA-BF21BC453A38}" srcOrd="2" destOrd="0" parTransId="{CB330014-029E-4996-B11E-87039AEA91A8}" sibTransId="{85AEAC6C-A906-4446-8F74-5FCDF64C010C}"/>
    <dgm:cxn modelId="{30C0E482-1321-4313-B62D-70E68435835B}" srcId="{51A61A8B-A4EA-4DF0-92F0-7509B7998D14}" destId="{63E6A29A-C98B-484E-BDC0-873E251DD71A}" srcOrd="0" destOrd="0" parTransId="{56C209AD-5B21-4EFD-AA47-82F40A7C4D31}" sibTransId="{CBE1EA99-4CE0-446C-9C16-C4375B9AA7E1}"/>
    <dgm:cxn modelId="{0D140965-7EF9-409D-89E4-AA538E38C1A0}" srcId="{8FB99FAA-8AC7-4FFA-A4EF-786C0ED0F601}" destId="{51A61A8B-A4EA-4DF0-92F0-7509B7998D14}" srcOrd="0" destOrd="0" parTransId="{2D7FD466-2DBF-4EAD-BC30-5298D19DD8FB}" sibTransId="{EE2588D1-8AF7-4C96-9B7C-F2DABBA34C36}"/>
    <dgm:cxn modelId="{DEE34458-B6F7-44A4-8FE0-985C3864F7D0}" type="presOf" srcId="{63E6A29A-C98B-484E-BDC0-873E251DD71A}" destId="{4119AB12-E170-43DE-9997-9CDC3CFB2326}" srcOrd="0" destOrd="0" presId="urn:microsoft.com/office/officeart/2008/layout/PictureAccentList"/>
    <dgm:cxn modelId="{4E714554-BEF6-4FE4-B9A2-400CE3FD3C01}" type="presOf" srcId="{8FB99FAA-8AC7-4FFA-A4EF-786C0ED0F601}" destId="{C5DEB89B-7DBE-4BF2-B7EA-6874D8D5F8D9}" srcOrd="0" destOrd="0" presId="urn:microsoft.com/office/officeart/2008/layout/PictureAccentList"/>
    <dgm:cxn modelId="{739D258F-3F39-407D-83BB-B473762B3B0F}" srcId="{51A61A8B-A4EA-4DF0-92F0-7509B7998D14}" destId="{7E8B9CBD-F1C7-4C86-A216-C38C292941AB}" srcOrd="1" destOrd="0" parTransId="{166375C9-5641-495F-BA65-4BF8F8894DB8}" sibTransId="{A2FB5F8B-3C27-409C-8400-CC0619227360}"/>
    <dgm:cxn modelId="{9EB08B95-84DA-4174-AA86-4632D40168D9}" type="presOf" srcId="{7E8B9CBD-F1C7-4C86-A216-C38C292941AB}" destId="{47232CAF-1524-4DC8-9085-7B36C622ED5C}" srcOrd="0" destOrd="0" presId="urn:microsoft.com/office/officeart/2008/layout/PictureAccentList"/>
    <dgm:cxn modelId="{799ED172-1D5D-4A7E-9488-08FFFCF39496}" type="presParOf" srcId="{C5DEB89B-7DBE-4BF2-B7EA-6874D8D5F8D9}" destId="{7D19BF1E-584D-41E1-9E89-4166AA5C0CC8}" srcOrd="0" destOrd="0" presId="urn:microsoft.com/office/officeart/2008/layout/PictureAccentList"/>
    <dgm:cxn modelId="{8A94EF6A-09E7-4F39-9A5A-0A99A1D6FFF3}" type="presParOf" srcId="{7D19BF1E-584D-41E1-9E89-4166AA5C0CC8}" destId="{DBC06C0D-CCEC-4D7C-ACB7-7CAE2F8819AD}" srcOrd="0" destOrd="0" presId="urn:microsoft.com/office/officeart/2008/layout/PictureAccentList"/>
    <dgm:cxn modelId="{0B390684-DCC5-4299-B72A-8497624310DA}" type="presParOf" srcId="{DBC06C0D-CCEC-4D7C-ACB7-7CAE2F8819AD}" destId="{804EFF18-07AA-4A62-987D-D9FDF0F5944C}" srcOrd="0" destOrd="0" presId="urn:microsoft.com/office/officeart/2008/layout/PictureAccentList"/>
    <dgm:cxn modelId="{55A4EFD1-0E39-43F9-B3D8-5AE527336371}" type="presParOf" srcId="{7D19BF1E-584D-41E1-9E89-4166AA5C0CC8}" destId="{2096FCC9-8F73-4697-B2E7-781D222A2BF6}" srcOrd="1" destOrd="0" presId="urn:microsoft.com/office/officeart/2008/layout/PictureAccentList"/>
    <dgm:cxn modelId="{035DED13-E7DB-4B50-B699-848A162139F2}" type="presParOf" srcId="{2096FCC9-8F73-4697-B2E7-781D222A2BF6}" destId="{6232219A-633F-4413-B0A8-99B48D6F491C}" srcOrd="0" destOrd="0" presId="urn:microsoft.com/office/officeart/2008/layout/PictureAccentList"/>
    <dgm:cxn modelId="{3F6AF24C-6797-4138-AE75-3587A46AB1E6}" type="presParOf" srcId="{6232219A-633F-4413-B0A8-99B48D6F491C}" destId="{81EB3FEB-27E7-4EAE-A809-B4F9B14F1266}" srcOrd="0" destOrd="0" presId="urn:microsoft.com/office/officeart/2008/layout/PictureAccentList"/>
    <dgm:cxn modelId="{B9865783-2BF4-4868-9F44-1AE2EAB5447D}" type="presParOf" srcId="{6232219A-633F-4413-B0A8-99B48D6F491C}" destId="{4119AB12-E170-43DE-9997-9CDC3CFB2326}" srcOrd="1" destOrd="0" presId="urn:microsoft.com/office/officeart/2008/layout/PictureAccentList"/>
    <dgm:cxn modelId="{8E54FF27-8004-4356-82BB-F05874EF473F}" type="presParOf" srcId="{2096FCC9-8F73-4697-B2E7-781D222A2BF6}" destId="{A4CDE0AF-6682-49D6-8310-8CEB6D62487A}" srcOrd="1" destOrd="0" presId="urn:microsoft.com/office/officeart/2008/layout/PictureAccentList"/>
    <dgm:cxn modelId="{CDFF6639-F71E-44CC-8749-6C401664F744}" type="presParOf" srcId="{A4CDE0AF-6682-49D6-8310-8CEB6D62487A}" destId="{8C507E0E-A059-4228-A675-FEF0EA309CC4}" srcOrd="0" destOrd="0" presId="urn:microsoft.com/office/officeart/2008/layout/PictureAccentList"/>
    <dgm:cxn modelId="{7FCDB0D4-32E7-4231-81F1-6F2FDA6199BA}" type="presParOf" srcId="{A4CDE0AF-6682-49D6-8310-8CEB6D62487A}" destId="{47232CAF-1524-4DC8-9085-7B36C622ED5C}" srcOrd="1" destOrd="0" presId="urn:microsoft.com/office/officeart/2008/layout/PictureAccentList"/>
    <dgm:cxn modelId="{C447606E-6E1E-4541-A6EE-9327517FB77F}" type="presParOf" srcId="{2096FCC9-8F73-4697-B2E7-781D222A2BF6}" destId="{9B271089-5345-47F4-94CA-B9C7C5327F5F}" srcOrd="2" destOrd="0" presId="urn:microsoft.com/office/officeart/2008/layout/PictureAccentList"/>
    <dgm:cxn modelId="{63A4FDCC-DE82-4DE0-91DE-2AF84759BD1C}" type="presParOf" srcId="{9B271089-5345-47F4-94CA-B9C7C5327F5F}" destId="{F5D5DAF1-7F5D-4EE6-8305-2D6CB7AD023C}" srcOrd="0" destOrd="0" presId="urn:microsoft.com/office/officeart/2008/layout/PictureAccentList"/>
    <dgm:cxn modelId="{AC434989-494D-4358-9637-BDDF59E2A842}" type="presParOf" srcId="{9B271089-5345-47F4-94CA-B9C7C5327F5F}" destId="{9423DE0F-7071-4521-BF59-08B3AECBEB21}" srcOrd="1" destOrd="0" presId="urn:microsoft.com/office/officeart/2008/layout/PictureAccent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FB99FAA-8AC7-4FFA-A4EF-786C0ED0F601}" type="doc">
      <dgm:prSet loTypeId="urn:microsoft.com/office/officeart/2008/layout/PictureAccentList" loCatId="list" qsTypeId="urn:microsoft.com/office/officeart/2005/8/quickstyle/simple1" qsCatId="simple" csTypeId="urn:microsoft.com/office/officeart/2005/8/colors/colorful3" csCatId="colorful" phldr="1"/>
      <dgm:spPr/>
      <dgm:t>
        <a:bodyPr/>
        <a:lstStyle/>
        <a:p>
          <a:endParaRPr lang="ru-RU"/>
        </a:p>
      </dgm:t>
    </dgm:pt>
    <dgm:pt modelId="{51A61A8B-A4EA-4DF0-92F0-7509B7998D14}">
      <dgm:prSet phldrT="[Текст]"/>
      <dgm:spPr/>
      <dgm:t>
        <a:bodyPr/>
        <a:lstStyle/>
        <a:p>
          <a:r>
            <a:rPr lang="ru-RU" b="1" dirty="0" smtClean="0">
              <a:effectLst>
                <a:outerShdw blurRad="38100" dist="38100" dir="2700000" algn="tl">
                  <a:srgbClr val="000000">
                    <a:alpha val="43137"/>
                  </a:srgbClr>
                </a:outerShdw>
              </a:effectLst>
            </a:rPr>
            <a:t>Комплексная проблема</a:t>
          </a:r>
          <a:endParaRPr lang="ru-RU" b="1" dirty="0">
            <a:effectLst>
              <a:outerShdw blurRad="38100" dist="38100" dir="2700000" algn="tl">
                <a:srgbClr val="000000">
                  <a:alpha val="43137"/>
                </a:srgbClr>
              </a:outerShdw>
            </a:effectLst>
          </a:endParaRPr>
        </a:p>
      </dgm:t>
    </dgm:pt>
    <dgm:pt modelId="{2D7FD466-2DBF-4EAD-BC30-5298D19DD8FB}" type="parTrans" cxnId="{0D140965-7EF9-409D-89E4-AA538E38C1A0}">
      <dgm:prSet/>
      <dgm:spPr/>
      <dgm:t>
        <a:bodyPr/>
        <a:lstStyle/>
        <a:p>
          <a:endParaRPr lang="ru-RU" b="1"/>
        </a:p>
      </dgm:t>
    </dgm:pt>
    <dgm:pt modelId="{EE2588D1-8AF7-4C96-9B7C-F2DABBA34C36}" type="sibTrans" cxnId="{0D140965-7EF9-409D-89E4-AA538E38C1A0}">
      <dgm:prSet/>
      <dgm:spPr/>
      <dgm:t>
        <a:bodyPr/>
        <a:lstStyle/>
        <a:p>
          <a:endParaRPr lang="ru-RU" b="1"/>
        </a:p>
      </dgm:t>
    </dgm:pt>
    <dgm:pt modelId="{03AA3F8B-9F0B-46F4-B6B3-D31E578C2F5D}">
      <dgm:prSet phldrT="[Текст]"/>
      <dgm:spPr/>
      <dgm:t>
        <a:bodyPr/>
        <a:lstStyle/>
        <a:p>
          <a:r>
            <a:rPr lang="ru-RU" b="1" dirty="0" smtClean="0">
              <a:effectLst>
                <a:outerShdw blurRad="38100" dist="38100" dir="2700000" algn="tl">
                  <a:srgbClr val="000000">
                    <a:alpha val="43137"/>
                  </a:srgbClr>
                </a:outerShdw>
              </a:effectLst>
            </a:rPr>
            <a:t>Государственная политика (идеология) и законодательная инициатива (концепции, нормы права)</a:t>
          </a:r>
          <a:endParaRPr lang="ru-RU" b="1" dirty="0">
            <a:effectLst>
              <a:outerShdw blurRad="38100" dist="38100" dir="2700000" algn="tl">
                <a:srgbClr val="000000">
                  <a:alpha val="43137"/>
                </a:srgbClr>
              </a:outerShdw>
            </a:effectLst>
          </a:endParaRPr>
        </a:p>
      </dgm:t>
    </dgm:pt>
    <dgm:pt modelId="{C74754B6-0C45-4F82-AC0F-3B26F2751308}" type="parTrans" cxnId="{DF4B87C4-D38C-4924-A571-58266AD4EA04}">
      <dgm:prSet/>
      <dgm:spPr/>
      <dgm:t>
        <a:bodyPr/>
        <a:lstStyle/>
        <a:p>
          <a:endParaRPr lang="ru-RU"/>
        </a:p>
      </dgm:t>
    </dgm:pt>
    <dgm:pt modelId="{DBC9FDDB-7032-4B33-A3C7-2B492DF9F10E}" type="sibTrans" cxnId="{DF4B87C4-D38C-4924-A571-58266AD4EA04}">
      <dgm:prSet/>
      <dgm:spPr/>
      <dgm:t>
        <a:bodyPr/>
        <a:lstStyle/>
        <a:p>
          <a:endParaRPr lang="ru-RU"/>
        </a:p>
      </dgm:t>
    </dgm:pt>
    <dgm:pt modelId="{36652F9B-E212-43F3-8A11-C3EE064923ED}">
      <dgm:prSet phldrT="[Текст]"/>
      <dgm:spPr/>
      <dgm:t>
        <a:bodyPr/>
        <a:lstStyle/>
        <a:p>
          <a:r>
            <a:rPr lang="ru-RU" b="1" dirty="0" smtClean="0">
              <a:effectLst>
                <a:outerShdw blurRad="38100" dist="38100" dir="2700000" algn="tl">
                  <a:srgbClr val="000000">
                    <a:alpha val="43137"/>
                  </a:srgbClr>
                </a:outerShdw>
              </a:effectLst>
            </a:rPr>
            <a:t>Стратегии , обеспечивающие реализацию  государственной политики (программы, планы)</a:t>
          </a:r>
          <a:endParaRPr lang="ru-RU" b="1" dirty="0">
            <a:effectLst>
              <a:outerShdw blurRad="38100" dist="38100" dir="2700000" algn="tl">
                <a:srgbClr val="000000">
                  <a:alpha val="43137"/>
                </a:srgbClr>
              </a:outerShdw>
            </a:effectLst>
          </a:endParaRPr>
        </a:p>
      </dgm:t>
    </dgm:pt>
    <dgm:pt modelId="{FD68B3FF-FF77-4763-B985-B47BB67CBB53}" type="parTrans" cxnId="{1AA101FD-3340-44F5-9025-B7B6325D3639}">
      <dgm:prSet/>
      <dgm:spPr/>
      <dgm:t>
        <a:bodyPr/>
        <a:lstStyle/>
        <a:p>
          <a:endParaRPr lang="ru-RU"/>
        </a:p>
      </dgm:t>
    </dgm:pt>
    <dgm:pt modelId="{A345D2BA-0BD1-41D1-BF68-7CEDF6C7B6FC}" type="sibTrans" cxnId="{1AA101FD-3340-44F5-9025-B7B6325D3639}">
      <dgm:prSet/>
      <dgm:spPr/>
      <dgm:t>
        <a:bodyPr/>
        <a:lstStyle/>
        <a:p>
          <a:endParaRPr lang="ru-RU"/>
        </a:p>
      </dgm:t>
    </dgm:pt>
    <dgm:pt modelId="{FF1A2752-226F-4211-B2B3-BC223F447DF7}">
      <dgm:prSet phldrT="[Текст]"/>
      <dgm:spPr/>
      <dgm:t>
        <a:bodyPr/>
        <a:lstStyle/>
        <a:p>
          <a:r>
            <a:rPr lang="ru-RU" b="1" dirty="0" smtClean="0">
              <a:effectLst>
                <a:outerShdw blurRad="38100" dist="38100" dir="2700000" algn="tl">
                  <a:srgbClr val="000000">
                    <a:alpha val="43137"/>
                  </a:srgbClr>
                </a:outerShdw>
              </a:effectLst>
            </a:rPr>
            <a:t>Практики, закрепляющие реализацию  государственной политики (ценности, традиции, опыт жизнедеятельности)  </a:t>
          </a:r>
          <a:endParaRPr lang="ru-RU" b="1" dirty="0">
            <a:effectLst>
              <a:outerShdw blurRad="38100" dist="38100" dir="2700000" algn="tl">
                <a:srgbClr val="000000">
                  <a:alpha val="43137"/>
                </a:srgbClr>
              </a:outerShdw>
            </a:effectLst>
          </a:endParaRPr>
        </a:p>
      </dgm:t>
    </dgm:pt>
    <dgm:pt modelId="{CEEAB031-2C87-4C64-B98C-F8C51253B9AE}" type="parTrans" cxnId="{7F654E1A-4739-4869-BD97-B8638578596F}">
      <dgm:prSet/>
      <dgm:spPr/>
      <dgm:t>
        <a:bodyPr/>
        <a:lstStyle/>
        <a:p>
          <a:endParaRPr lang="ru-RU"/>
        </a:p>
      </dgm:t>
    </dgm:pt>
    <dgm:pt modelId="{14B20391-3018-428A-8D6D-9BD75918321A}" type="sibTrans" cxnId="{7F654E1A-4739-4869-BD97-B8638578596F}">
      <dgm:prSet/>
      <dgm:spPr/>
      <dgm:t>
        <a:bodyPr/>
        <a:lstStyle/>
        <a:p>
          <a:endParaRPr lang="ru-RU"/>
        </a:p>
      </dgm:t>
    </dgm:pt>
    <dgm:pt modelId="{C5DEB89B-7DBE-4BF2-B7EA-6874D8D5F8D9}" type="pres">
      <dgm:prSet presAssocID="{8FB99FAA-8AC7-4FFA-A4EF-786C0ED0F601}" presName="layout" presStyleCnt="0">
        <dgm:presLayoutVars>
          <dgm:chMax/>
          <dgm:chPref/>
          <dgm:dir/>
          <dgm:animOne val="branch"/>
          <dgm:animLvl val="lvl"/>
          <dgm:resizeHandles/>
        </dgm:presLayoutVars>
      </dgm:prSet>
      <dgm:spPr/>
      <dgm:t>
        <a:bodyPr/>
        <a:lstStyle/>
        <a:p>
          <a:endParaRPr lang="ru-RU"/>
        </a:p>
      </dgm:t>
    </dgm:pt>
    <dgm:pt modelId="{7D19BF1E-584D-41E1-9E89-4166AA5C0CC8}" type="pres">
      <dgm:prSet presAssocID="{51A61A8B-A4EA-4DF0-92F0-7509B7998D14}" presName="root" presStyleCnt="0">
        <dgm:presLayoutVars>
          <dgm:chMax/>
          <dgm:chPref val="4"/>
        </dgm:presLayoutVars>
      </dgm:prSet>
      <dgm:spPr/>
    </dgm:pt>
    <dgm:pt modelId="{DBC06C0D-CCEC-4D7C-ACB7-7CAE2F8819AD}" type="pres">
      <dgm:prSet presAssocID="{51A61A8B-A4EA-4DF0-92F0-7509B7998D14}" presName="rootComposite" presStyleCnt="0">
        <dgm:presLayoutVars/>
      </dgm:prSet>
      <dgm:spPr/>
    </dgm:pt>
    <dgm:pt modelId="{804EFF18-07AA-4A62-987D-D9FDF0F5944C}" type="pres">
      <dgm:prSet presAssocID="{51A61A8B-A4EA-4DF0-92F0-7509B7998D14}" presName="rootText" presStyleLbl="node0" presStyleIdx="0" presStyleCnt="1">
        <dgm:presLayoutVars>
          <dgm:chMax/>
          <dgm:chPref val="4"/>
        </dgm:presLayoutVars>
      </dgm:prSet>
      <dgm:spPr/>
      <dgm:t>
        <a:bodyPr/>
        <a:lstStyle/>
        <a:p>
          <a:endParaRPr lang="ru-RU"/>
        </a:p>
      </dgm:t>
    </dgm:pt>
    <dgm:pt modelId="{2096FCC9-8F73-4697-B2E7-781D222A2BF6}" type="pres">
      <dgm:prSet presAssocID="{51A61A8B-A4EA-4DF0-92F0-7509B7998D14}" presName="childShape" presStyleCnt="0">
        <dgm:presLayoutVars>
          <dgm:chMax val="0"/>
          <dgm:chPref val="0"/>
        </dgm:presLayoutVars>
      </dgm:prSet>
      <dgm:spPr/>
    </dgm:pt>
    <dgm:pt modelId="{DCC2C757-B4B8-4372-9B8C-609AED1A46BA}" type="pres">
      <dgm:prSet presAssocID="{03AA3F8B-9F0B-46F4-B6B3-D31E578C2F5D}" presName="childComposite" presStyleCnt="0">
        <dgm:presLayoutVars>
          <dgm:chMax val="0"/>
          <dgm:chPref val="0"/>
        </dgm:presLayoutVars>
      </dgm:prSet>
      <dgm:spPr/>
    </dgm:pt>
    <dgm:pt modelId="{8A242FD6-BC55-4025-9AB2-1110F0A6F1E8}" type="pres">
      <dgm:prSet presAssocID="{03AA3F8B-9F0B-46F4-B6B3-D31E578C2F5D}" presName="Image" presStyleLbl="node1" presStyleIdx="0" presStyleCnt="3"/>
      <dgm:spPr/>
    </dgm:pt>
    <dgm:pt modelId="{B0505120-7CED-4783-948B-00BDF55CBA79}" type="pres">
      <dgm:prSet presAssocID="{03AA3F8B-9F0B-46F4-B6B3-D31E578C2F5D}" presName="childText" presStyleLbl="lnNode1" presStyleIdx="0" presStyleCnt="3">
        <dgm:presLayoutVars>
          <dgm:chMax val="0"/>
          <dgm:chPref val="0"/>
          <dgm:bulletEnabled val="1"/>
        </dgm:presLayoutVars>
      </dgm:prSet>
      <dgm:spPr/>
      <dgm:t>
        <a:bodyPr/>
        <a:lstStyle/>
        <a:p>
          <a:endParaRPr lang="ru-RU"/>
        </a:p>
      </dgm:t>
    </dgm:pt>
    <dgm:pt modelId="{E12C5D3E-BA5F-4233-A978-1B15E397F33E}" type="pres">
      <dgm:prSet presAssocID="{36652F9B-E212-43F3-8A11-C3EE064923ED}" presName="childComposite" presStyleCnt="0">
        <dgm:presLayoutVars>
          <dgm:chMax val="0"/>
          <dgm:chPref val="0"/>
        </dgm:presLayoutVars>
      </dgm:prSet>
      <dgm:spPr/>
    </dgm:pt>
    <dgm:pt modelId="{02F63325-1DAA-467B-846D-B3D0FD32F75E}" type="pres">
      <dgm:prSet presAssocID="{36652F9B-E212-43F3-8A11-C3EE064923ED}" presName="Image" presStyleLbl="node1" presStyleIdx="1" presStyleCnt="3"/>
      <dgm:spPr/>
    </dgm:pt>
    <dgm:pt modelId="{A9372927-5638-4739-839D-4367E56685D4}" type="pres">
      <dgm:prSet presAssocID="{36652F9B-E212-43F3-8A11-C3EE064923ED}" presName="childText" presStyleLbl="lnNode1" presStyleIdx="1" presStyleCnt="3">
        <dgm:presLayoutVars>
          <dgm:chMax val="0"/>
          <dgm:chPref val="0"/>
          <dgm:bulletEnabled val="1"/>
        </dgm:presLayoutVars>
      </dgm:prSet>
      <dgm:spPr/>
      <dgm:t>
        <a:bodyPr/>
        <a:lstStyle/>
        <a:p>
          <a:endParaRPr lang="ru-RU"/>
        </a:p>
      </dgm:t>
    </dgm:pt>
    <dgm:pt modelId="{B6F28CDB-BAC9-4A45-BB5A-A47E4AF2E8EE}" type="pres">
      <dgm:prSet presAssocID="{FF1A2752-226F-4211-B2B3-BC223F447DF7}" presName="childComposite" presStyleCnt="0">
        <dgm:presLayoutVars>
          <dgm:chMax val="0"/>
          <dgm:chPref val="0"/>
        </dgm:presLayoutVars>
      </dgm:prSet>
      <dgm:spPr/>
    </dgm:pt>
    <dgm:pt modelId="{C0E1DA30-D08D-4547-8733-A1806B42804A}" type="pres">
      <dgm:prSet presAssocID="{FF1A2752-226F-4211-B2B3-BC223F447DF7}" presName="Image" presStyleLbl="node1" presStyleIdx="2" presStyleCnt="3"/>
      <dgm:spPr/>
    </dgm:pt>
    <dgm:pt modelId="{06949CBF-1FFD-4FC6-B5EC-C2356359C760}" type="pres">
      <dgm:prSet presAssocID="{FF1A2752-226F-4211-B2B3-BC223F447DF7}" presName="childText" presStyleLbl="lnNode1" presStyleIdx="2" presStyleCnt="3" custLinFactNeighborX="-24" custLinFactNeighborY="3664">
        <dgm:presLayoutVars>
          <dgm:chMax val="0"/>
          <dgm:chPref val="0"/>
          <dgm:bulletEnabled val="1"/>
        </dgm:presLayoutVars>
      </dgm:prSet>
      <dgm:spPr/>
      <dgm:t>
        <a:bodyPr/>
        <a:lstStyle/>
        <a:p>
          <a:endParaRPr lang="ru-RU"/>
        </a:p>
      </dgm:t>
    </dgm:pt>
  </dgm:ptLst>
  <dgm:cxnLst>
    <dgm:cxn modelId="{7F654E1A-4739-4869-BD97-B8638578596F}" srcId="{51A61A8B-A4EA-4DF0-92F0-7509B7998D14}" destId="{FF1A2752-226F-4211-B2B3-BC223F447DF7}" srcOrd="2" destOrd="0" parTransId="{CEEAB031-2C87-4C64-B98C-F8C51253B9AE}" sibTransId="{14B20391-3018-428A-8D6D-9BD75918321A}"/>
    <dgm:cxn modelId="{0D140965-7EF9-409D-89E4-AA538E38C1A0}" srcId="{8FB99FAA-8AC7-4FFA-A4EF-786C0ED0F601}" destId="{51A61A8B-A4EA-4DF0-92F0-7509B7998D14}" srcOrd="0" destOrd="0" parTransId="{2D7FD466-2DBF-4EAD-BC30-5298D19DD8FB}" sibTransId="{EE2588D1-8AF7-4C96-9B7C-F2DABBA34C36}"/>
    <dgm:cxn modelId="{3E6DF9B9-46F6-41F8-9ACE-D60427815B89}" type="presOf" srcId="{FF1A2752-226F-4211-B2B3-BC223F447DF7}" destId="{06949CBF-1FFD-4FC6-B5EC-C2356359C760}" srcOrd="0" destOrd="0" presId="urn:microsoft.com/office/officeart/2008/layout/PictureAccentList"/>
    <dgm:cxn modelId="{90040C66-A0A1-4F51-903B-DE5E1A7B8D03}" type="presOf" srcId="{51A61A8B-A4EA-4DF0-92F0-7509B7998D14}" destId="{804EFF18-07AA-4A62-987D-D9FDF0F5944C}" srcOrd="0" destOrd="0" presId="urn:microsoft.com/office/officeart/2008/layout/PictureAccentList"/>
    <dgm:cxn modelId="{1AA101FD-3340-44F5-9025-B7B6325D3639}" srcId="{51A61A8B-A4EA-4DF0-92F0-7509B7998D14}" destId="{36652F9B-E212-43F3-8A11-C3EE064923ED}" srcOrd="1" destOrd="0" parTransId="{FD68B3FF-FF77-4763-B985-B47BB67CBB53}" sibTransId="{A345D2BA-0BD1-41D1-BF68-7CEDF6C7B6FC}"/>
    <dgm:cxn modelId="{6898EB42-F575-4395-8357-94108DE6B859}" type="presOf" srcId="{8FB99FAA-8AC7-4FFA-A4EF-786C0ED0F601}" destId="{C5DEB89B-7DBE-4BF2-B7EA-6874D8D5F8D9}" srcOrd="0" destOrd="0" presId="urn:microsoft.com/office/officeart/2008/layout/PictureAccentList"/>
    <dgm:cxn modelId="{15DD3AE2-0A40-4DE2-9890-9C3EEB7A8C01}" type="presOf" srcId="{03AA3F8B-9F0B-46F4-B6B3-D31E578C2F5D}" destId="{B0505120-7CED-4783-948B-00BDF55CBA79}" srcOrd="0" destOrd="0" presId="urn:microsoft.com/office/officeart/2008/layout/PictureAccentList"/>
    <dgm:cxn modelId="{DF4B87C4-D38C-4924-A571-58266AD4EA04}" srcId="{51A61A8B-A4EA-4DF0-92F0-7509B7998D14}" destId="{03AA3F8B-9F0B-46F4-B6B3-D31E578C2F5D}" srcOrd="0" destOrd="0" parTransId="{C74754B6-0C45-4F82-AC0F-3B26F2751308}" sibTransId="{DBC9FDDB-7032-4B33-A3C7-2B492DF9F10E}"/>
    <dgm:cxn modelId="{F5F1E823-EB9D-4C15-A64C-C4C9F9ECE296}" type="presOf" srcId="{36652F9B-E212-43F3-8A11-C3EE064923ED}" destId="{A9372927-5638-4739-839D-4367E56685D4}" srcOrd="0" destOrd="0" presId="urn:microsoft.com/office/officeart/2008/layout/PictureAccentList"/>
    <dgm:cxn modelId="{642C7FEC-A06C-4514-B266-5F4F1C20B0F5}" type="presParOf" srcId="{C5DEB89B-7DBE-4BF2-B7EA-6874D8D5F8D9}" destId="{7D19BF1E-584D-41E1-9E89-4166AA5C0CC8}" srcOrd="0" destOrd="0" presId="urn:microsoft.com/office/officeart/2008/layout/PictureAccentList"/>
    <dgm:cxn modelId="{A17D96EF-E770-4688-A3AE-72D0DDDAEB5C}" type="presParOf" srcId="{7D19BF1E-584D-41E1-9E89-4166AA5C0CC8}" destId="{DBC06C0D-CCEC-4D7C-ACB7-7CAE2F8819AD}" srcOrd="0" destOrd="0" presId="urn:microsoft.com/office/officeart/2008/layout/PictureAccentList"/>
    <dgm:cxn modelId="{4AD3DF20-323E-448F-840B-1EA8FFC86124}" type="presParOf" srcId="{DBC06C0D-CCEC-4D7C-ACB7-7CAE2F8819AD}" destId="{804EFF18-07AA-4A62-987D-D9FDF0F5944C}" srcOrd="0" destOrd="0" presId="urn:microsoft.com/office/officeart/2008/layout/PictureAccentList"/>
    <dgm:cxn modelId="{FD779C1D-AC00-4F4A-A593-E63A7724FEF6}" type="presParOf" srcId="{7D19BF1E-584D-41E1-9E89-4166AA5C0CC8}" destId="{2096FCC9-8F73-4697-B2E7-781D222A2BF6}" srcOrd="1" destOrd="0" presId="urn:microsoft.com/office/officeart/2008/layout/PictureAccentList"/>
    <dgm:cxn modelId="{559270EF-68B3-4DEE-9A97-5739A9182F9F}" type="presParOf" srcId="{2096FCC9-8F73-4697-B2E7-781D222A2BF6}" destId="{DCC2C757-B4B8-4372-9B8C-609AED1A46BA}" srcOrd="0" destOrd="0" presId="urn:microsoft.com/office/officeart/2008/layout/PictureAccentList"/>
    <dgm:cxn modelId="{5B7B9931-009C-4D63-9A4F-8B25BC160608}" type="presParOf" srcId="{DCC2C757-B4B8-4372-9B8C-609AED1A46BA}" destId="{8A242FD6-BC55-4025-9AB2-1110F0A6F1E8}" srcOrd="0" destOrd="0" presId="urn:microsoft.com/office/officeart/2008/layout/PictureAccentList"/>
    <dgm:cxn modelId="{BA511BA0-8B33-459E-8541-023FC5B04218}" type="presParOf" srcId="{DCC2C757-B4B8-4372-9B8C-609AED1A46BA}" destId="{B0505120-7CED-4783-948B-00BDF55CBA79}" srcOrd="1" destOrd="0" presId="urn:microsoft.com/office/officeart/2008/layout/PictureAccentList"/>
    <dgm:cxn modelId="{FBD79E7E-7121-4C2C-8658-94711B148A42}" type="presParOf" srcId="{2096FCC9-8F73-4697-B2E7-781D222A2BF6}" destId="{E12C5D3E-BA5F-4233-A978-1B15E397F33E}" srcOrd="1" destOrd="0" presId="urn:microsoft.com/office/officeart/2008/layout/PictureAccentList"/>
    <dgm:cxn modelId="{3DFC03D1-5423-4A82-B924-8FDD3A64AC48}" type="presParOf" srcId="{E12C5D3E-BA5F-4233-A978-1B15E397F33E}" destId="{02F63325-1DAA-467B-846D-B3D0FD32F75E}" srcOrd="0" destOrd="0" presId="urn:microsoft.com/office/officeart/2008/layout/PictureAccentList"/>
    <dgm:cxn modelId="{DBA393FF-AD45-40BC-898B-171B4B4AACE8}" type="presParOf" srcId="{E12C5D3E-BA5F-4233-A978-1B15E397F33E}" destId="{A9372927-5638-4739-839D-4367E56685D4}" srcOrd="1" destOrd="0" presId="urn:microsoft.com/office/officeart/2008/layout/PictureAccentList"/>
    <dgm:cxn modelId="{4F68E015-34BF-438C-B6F6-01E4D973F671}" type="presParOf" srcId="{2096FCC9-8F73-4697-B2E7-781D222A2BF6}" destId="{B6F28CDB-BAC9-4A45-BB5A-A47E4AF2E8EE}" srcOrd="2" destOrd="0" presId="urn:microsoft.com/office/officeart/2008/layout/PictureAccentList"/>
    <dgm:cxn modelId="{5A903C3C-E199-40D6-9B70-FAAF60E33B5F}" type="presParOf" srcId="{B6F28CDB-BAC9-4A45-BB5A-A47E4AF2E8EE}" destId="{C0E1DA30-D08D-4547-8733-A1806B42804A}" srcOrd="0" destOrd="0" presId="urn:microsoft.com/office/officeart/2008/layout/PictureAccentList"/>
    <dgm:cxn modelId="{A5388957-E39E-45F9-9FF0-73970B20BA62}" type="presParOf" srcId="{B6F28CDB-BAC9-4A45-BB5A-A47E4AF2E8EE}" destId="{06949CBF-1FFD-4FC6-B5EC-C2356359C760}" srcOrd="1" destOrd="0" presId="urn:microsoft.com/office/officeart/2008/layout/PictureAccent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6A18C3E-5D11-4DC0-9AE3-97C2CD8874E4}" type="doc">
      <dgm:prSet loTypeId="urn:microsoft.com/office/officeart/2005/8/layout/hList6" loCatId="list" qsTypeId="urn:microsoft.com/office/officeart/2005/8/quickstyle/simple1" qsCatId="simple" csTypeId="urn:microsoft.com/office/officeart/2005/8/colors/accent3_1" csCatId="accent3" phldr="1"/>
      <dgm:spPr/>
      <dgm:t>
        <a:bodyPr/>
        <a:lstStyle/>
        <a:p>
          <a:endParaRPr lang="ru-RU"/>
        </a:p>
      </dgm:t>
    </dgm:pt>
    <dgm:pt modelId="{18D0D33E-A087-4CDB-9ED4-84A052879305}">
      <dgm:prSet phldrT="[Текст]" custT="1"/>
      <dgm:spPr/>
      <dgm:t>
        <a:bodyPr/>
        <a:lstStyle/>
        <a:p>
          <a:r>
            <a:rPr lang="ru-RU" sz="1200" b="1" smtClean="0">
              <a:effectLst/>
            </a:rPr>
            <a:t>усиление правовой защиты в отношении русского языка и национальной русской культуры в части сохранения их самобытных качеств;</a:t>
          </a:r>
          <a:endParaRPr lang="ru-RU" sz="1200" b="1" dirty="0">
            <a:effectLst/>
          </a:endParaRPr>
        </a:p>
      </dgm:t>
    </dgm:pt>
    <dgm:pt modelId="{C7B8801A-B0BF-425D-B321-522CC654955B}" type="parTrans" cxnId="{EECA7A9E-488F-4BBF-A1EA-BC4200D1DD0D}">
      <dgm:prSet/>
      <dgm:spPr/>
      <dgm:t>
        <a:bodyPr/>
        <a:lstStyle/>
        <a:p>
          <a:endParaRPr lang="ru-RU" sz="1200" b="1">
            <a:solidFill>
              <a:schemeClr val="tx1"/>
            </a:solidFill>
            <a:effectLst/>
          </a:endParaRPr>
        </a:p>
      </dgm:t>
    </dgm:pt>
    <dgm:pt modelId="{796922B5-20AF-4C12-AE87-298846F59627}" type="sibTrans" cxnId="{EECA7A9E-488F-4BBF-A1EA-BC4200D1DD0D}">
      <dgm:prSet/>
      <dgm:spPr/>
      <dgm:t>
        <a:bodyPr/>
        <a:lstStyle/>
        <a:p>
          <a:endParaRPr lang="ru-RU" sz="1200" b="1">
            <a:solidFill>
              <a:schemeClr val="tx1"/>
            </a:solidFill>
            <a:effectLst/>
          </a:endParaRPr>
        </a:p>
      </dgm:t>
    </dgm:pt>
    <dgm:pt modelId="{0B2F25A6-639C-4B6B-BFE4-BF5BED2B86A2}">
      <dgm:prSet custT="1"/>
      <dgm:spPr/>
      <dgm:t>
        <a:bodyPr/>
        <a:lstStyle/>
        <a:p>
          <a:r>
            <a:rPr lang="ru-RU" sz="1200" b="1" smtClean="0">
              <a:effectLst/>
            </a:rPr>
            <a:t>экономическая поддержка и социальное развитие территорий преимущественного расселения русского народа, а также территории, стратегически важных для сохранения там в том числе "русскости": Калининградской области, Республики Крым, Дальнего Востока;</a:t>
          </a:r>
          <a:endParaRPr lang="ru-RU" sz="1200" b="1" dirty="0">
            <a:effectLst/>
          </a:endParaRPr>
        </a:p>
      </dgm:t>
    </dgm:pt>
    <dgm:pt modelId="{34609AB2-2A12-4941-A6E4-44239FDFFABC}" type="parTrans" cxnId="{25C780E7-A56F-4EB4-939C-EBE71583DCF0}">
      <dgm:prSet/>
      <dgm:spPr/>
      <dgm:t>
        <a:bodyPr/>
        <a:lstStyle/>
        <a:p>
          <a:endParaRPr lang="ru-RU" sz="1200" b="1">
            <a:solidFill>
              <a:schemeClr val="tx1"/>
            </a:solidFill>
            <a:effectLst/>
          </a:endParaRPr>
        </a:p>
      </dgm:t>
    </dgm:pt>
    <dgm:pt modelId="{A46AE27D-758F-48E0-827C-BA8FBAB138E5}" type="sibTrans" cxnId="{25C780E7-A56F-4EB4-939C-EBE71583DCF0}">
      <dgm:prSet/>
      <dgm:spPr/>
      <dgm:t>
        <a:bodyPr/>
        <a:lstStyle/>
        <a:p>
          <a:endParaRPr lang="ru-RU" sz="1200" b="1">
            <a:solidFill>
              <a:schemeClr val="tx1"/>
            </a:solidFill>
            <a:effectLst/>
          </a:endParaRPr>
        </a:p>
      </dgm:t>
    </dgm:pt>
    <dgm:pt modelId="{0BC8614B-E2A4-4C8F-92CC-BBCE8138EF08}">
      <dgm:prSet custT="1"/>
      <dgm:spPr/>
      <dgm:t>
        <a:bodyPr/>
        <a:lstStyle/>
        <a:p>
          <a:r>
            <a:rPr lang="ru-RU" sz="1200" b="1" smtClean="0">
              <a:effectLst/>
            </a:rPr>
            <a:t>повышение роли институтов, в том числе национальных общественных организаций;</a:t>
          </a:r>
          <a:endParaRPr lang="ru-RU" sz="1200" b="1">
            <a:effectLst/>
          </a:endParaRPr>
        </a:p>
      </dgm:t>
    </dgm:pt>
    <dgm:pt modelId="{ABE163B4-1475-4EC9-B53C-9C6E2EB371B8}" type="parTrans" cxnId="{7EBB9343-8D7F-42E6-8FFC-DC7EF7D0C77E}">
      <dgm:prSet/>
      <dgm:spPr/>
      <dgm:t>
        <a:bodyPr/>
        <a:lstStyle/>
        <a:p>
          <a:endParaRPr lang="ru-RU" sz="1200" b="1">
            <a:solidFill>
              <a:schemeClr val="tx1"/>
            </a:solidFill>
            <a:effectLst/>
          </a:endParaRPr>
        </a:p>
      </dgm:t>
    </dgm:pt>
    <dgm:pt modelId="{46068FBF-4DE7-4E69-89FD-69C1D33F00F5}" type="sibTrans" cxnId="{7EBB9343-8D7F-42E6-8FFC-DC7EF7D0C77E}">
      <dgm:prSet/>
      <dgm:spPr/>
      <dgm:t>
        <a:bodyPr/>
        <a:lstStyle/>
        <a:p>
          <a:endParaRPr lang="ru-RU" sz="1200" b="1">
            <a:solidFill>
              <a:schemeClr val="tx1"/>
            </a:solidFill>
            <a:effectLst/>
          </a:endParaRPr>
        </a:p>
      </dgm:t>
    </dgm:pt>
    <dgm:pt modelId="{9348D44C-DB33-4F0C-9C19-92454252DE6F}">
      <dgm:prSet custT="1"/>
      <dgm:spPr/>
      <dgm:t>
        <a:bodyPr/>
        <a:lstStyle/>
        <a:p>
          <a:r>
            <a:rPr lang="ru-RU" sz="1200" b="1" smtClean="0">
              <a:effectLst/>
            </a:rPr>
            <a:t>принятие комплексной адресной программы экономической и социально-культурной направленности по возрождению деревни в регионах средней полосы России в новых экономических условиях ("новой русской деревни");</a:t>
          </a:r>
          <a:endParaRPr lang="ru-RU" sz="1200" b="1" dirty="0">
            <a:effectLst/>
          </a:endParaRPr>
        </a:p>
      </dgm:t>
    </dgm:pt>
    <dgm:pt modelId="{855EF6D4-0772-480E-A4A7-6A68ACFAF727}" type="parTrans" cxnId="{6A98B155-D3CC-428D-BB42-4DF4006FB6D2}">
      <dgm:prSet/>
      <dgm:spPr/>
      <dgm:t>
        <a:bodyPr/>
        <a:lstStyle/>
        <a:p>
          <a:endParaRPr lang="ru-RU" sz="1200" b="1">
            <a:solidFill>
              <a:schemeClr val="tx1"/>
            </a:solidFill>
            <a:effectLst/>
          </a:endParaRPr>
        </a:p>
      </dgm:t>
    </dgm:pt>
    <dgm:pt modelId="{0D36ED21-940B-4408-8851-A2994B579065}" type="sibTrans" cxnId="{6A98B155-D3CC-428D-BB42-4DF4006FB6D2}">
      <dgm:prSet/>
      <dgm:spPr/>
      <dgm:t>
        <a:bodyPr/>
        <a:lstStyle/>
        <a:p>
          <a:endParaRPr lang="ru-RU" sz="1200" b="1">
            <a:solidFill>
              <a:schemeClr val="tx1"/>
            </a:solidFill>
            <a:effectLst/>
          </a:endParaRPr>
        </a:p>
      </dgm:t>
    </dgm:pt>
    <dgm:pt modelId="{522D358F-6CAC-4D79-A11A-C2A11645F7F6}">
      <dgm:prSet custT="1"/>
      <dgm:spPr/>
      <dgm:t>
        <a:bodyPr/>
        <a:lstStyle/>
        <a:p>
          <a:r>
            <a:rPr lang="ru-RU" sz="1200" b="1" smtClean="0">
              <a:effectLst/>
            </a:rPr>
            <a:t>развитие патриотического воспитания, культивирование патриотизма и знания истории своей страны, роли русского народа в героических страницах истории Российского государства, национальных героев;</a:t>
          </a:r>
          <a:endParaRPr lang="ru-RU" sz="1200" b="1" dirty="0">
            <a:effectLst/>
          </a:endParaRPr>
        </a:p>
      </dgm:t>
    </dgm:pt>
    <dgm:pt modelId="{4C3EA033-D9D8-45E4-8C45-93659EB300E6}" type="parTrans" cxnId="{A2A0550E-65C1-4452-85C4-9725FC815CF8}">
      <dgm:prSet/>
      <dgm:spPr/>
      <dgm:t>
        <a:bodyPr/>
        <a:lstStyle/>
        <a:p>
          <a:endParaRPr lang="ru-RU" sz="1200" b="1">
            <a:solidFill>
              <a:schemeClr val="tx1"/>
            </a:solidFill>
            <a:effectLst/>
          </a:endParaRPr>
        </a:p>
      </dgm:t>
    </dgm:pt>
    <dgm:pt modelId="{3669AECC-8DE9-4A22-85C3-2B149C75F841}" type="sibTrans" cxnId="{A2A0550E-65C1-4452-85C4-9725FC815CF8}">
      <dgm:prSet/>
      <dgm:spPr/>
      <dgm:t>
        <a:bodyPr/>
        <a:lstStyle/>
        <a:p>
          <a:endParaRPr lang="ru-RU" sz="1200" b="1">
            <a:solidFill>
              <a:schemeClr val="tx1"/>
            </a:solidFill>
            <a:effectLst/>
          </a:endParaRPr>
        </a:p>
      </dgm:t>
    </dgm:pt>
    <dgm:pt modelId="{8991926C-ECE6-46D6-A422-76685D948463}">
      <dgm:prSet custT="1"/>
      <dgm:spPr/>
      <dgm:t>
        <a:bodyPr/>
        <a:lstStyle/>
        <a:p>
          <a:r>
            <a:rPr lang="ru-RU" sz="1200" b="1" smtClean="0">
              <a:effectLst/>
            </a:rPr>
            <a:t>необходимость правовой и общегражданской оценки тех трагических событий нашей истории, которые коснулись русского народа, русских как репрессированных лиц, русской идентичности в целом;</a:t>
          </a:r>
          <a:endParaRPr lang="ru-RU" sz="1200" b="1">
            <a:effectLst/>
          </a:endParaRPr>
        </a:p>
      </dgm:t>
    </dgm:pt>
    <dgm:pt modelId="{FD955CD7-2663-44CA-8FEF-CAF1D8B35ABA}" type="parTrans" cxnId="{A7CD204B-8EB0-48F3-8ECB-05FF95766C24}">
      <dgm:prSet/>
      <dgm:spPr/>
      <dgm:t>
        <a:bodyPr/>
        <a:lstStyle/>
        <a:p>
          <a:endParaRPr lang="ru-RU" sz="1200" b="1">
            <a:solidFill>
              <a:schemeClr val="tx1"/>
            </a:solidFill>
            <a:effectLst/>
          </a:endParaRPr>
        </a:p>
      </dgm:t>
    </dgm:pt>
    <dgm:pt modelId="{14EB4E0E-E09A-446B-97DE-ED2A92DAEDF2}" type="sibTrans" cxnId="{A7CD204B-8EB0-48F3-8ECB-05FF95766C24}">
      <dgm:prSet/>
      <dgm:spPr/>
      <dgm:t>
        <a:bodyPr/>
        <a:lstStyle/>
        <a:p>
          <a:endParaRPr lang="ru-RU" sz="1200" b="1">
            <a:solidFill>
              <a:schemeClr val="tx1"/>
            </a:solidFill>
            <a:effectLst/>
          </a:endParaRPr>
        </a:p>
      </dgm:t>
    </dgm:pt>
    <dgm:pt modelId="{EAA9285A-373E-4339-B118-3AA1C1E7ACB9}">
      <dgm:prSet custT="1"/>
      <dgm:spPr/>
      <dgm:t>
        <a:bodyPr/>
        <a:lstStyle/>
        <a:p>
          <a:r>
            <a:rPr lang="ru-RU" sz="1200" b="1" smtClean="0">
              <a:effectLst/>
            </a:rPr>
            <a:t>необходимость образовательных и культурно-просветительских мер по формированию русской идентичности, ознакомление в качестве дополнительного образования со старославянским языком, изучение быта и нравов славян, воспитание культуры современного общения внутри своей национальной группы.</a:t>
          </a:r>
          <a:endParaRPr lang="ru-RU" sz="1200" b="1" dirty="0">
            <a:effectLst/>
          </a:endParaRPr>
        </a:p>
      </dgm:t>
    </dgm:pt>
    <dgm:pt modelId="{66820307-254B-4071-B304-F3578CAE4FE4}" type="parTrans" cxnId="{F8D218DB-E8A5-4FC8-97FA-0ADD4474B440}">
      <dgm:prSet/>
      <dgm:spPr/>
      <dgm:t>
        <a:bodyPr/>
        <a:lstStyle/>
        <a:p>
          <a:endParaRPr lang="ru-RU" sz="1200" b="1">
            <a:solidFill>
              <a:schemeClr val="tx1"/>
            </a:solidFill>
            <a:effectLst/>
          </a:endParaRPr>
        </a:p>
      </dgm:t>
    </dgm:pt>
    <dgm:pt modelId="{6CC92D77-B406-4795-9D1C-C4200D78613A}" type="sibTrans" cxnId="{F8D218DB-E8A5-4FC8-97FA-0ADD4474B440}">
      <dgm:prSet/>
      <dgm:spPr/>
      <dgm:t>
        <a:bodyPr/>
        <a:lstStyle/>
        <a:p>
          <a:endParaRPr lang="ru-RU" sz="1200" b="1">
            <a:solidFill>
              <a:schemeClr val="tx1"/>
            </a:solidFill>
            <a:effectLst/>
          </a:endParaRPr>
        </a:p>
      </dgm:t>
    </dgm:pt>
    <dgm:pt modelId="{DE316B1B-39B8-4F86-8AFE-39F7652BDA0D}" type="pres">
      <dgm:prSet presAssocID="{A6A18C3E-5D11-4DC0-9AE3-97C2CD8874E4}" presName="Name0" presStyleCnt="0">
        <dgm:presLayoutVars>
          <dgm:dir/>
          <dgm:resizeHandles val="exact"/>
        </dgm:presLayoutVars>
      </dgm:prSet>
      <dgm:spPr/>
      <dgm:t>
        <a:bodyPr/>
        <a:lstStyle/>
        <a:p>
          <a:endParaRPr lang="ru-RU"/>
        </a:p>
      </dgm:t>
    </dgm:pt>
    <dgm:pt modelId="{76EF2212-19F1-4BD6-800F-E29A38F7C373}" type="pres">
      <dgm:prSet presAssocID="{18D0D33E-A087-4CDB-9ED4-84A052879305}" presName="node" presStyleLbl="node1" presStyleIdx="0" presStyleCnt="7">
        <dgm:presLayoutVars>
          <dgm:bulletEnabled val="1"/>
        </dgm:presLayoutVars>
      </dgm:prSet>
      <dgm:spPr/>
      <dgm:t>
        <a:bodyPr/>
        <a:lstStyle/>
        <a:p>
          <a:endParaRPr lang="ru-RU"/>
        </a:p>
      </dgm:t>
    </dgm:pt>
    <dgm:pt modelId="{5DCD5035-824A-4EDB-9FB5-56C270410A0A}" type="pres">
      <dgm:prSet presAssocID="{796922B5-20AF-4C12-AE87-298846F59627}" presName="sibTrans" presStyleCnt="0"/>
      <dgm:spPr/>
    </dgm:pt>
    <dgm:pt modelId="{721CD3C6-999B-4957-91C2-9E040A36DF74}" type="pres">
      <dgm:prSet presAssocID="{0B2F25A6-639C-4B6B-BFE4-BF5BED2B86A2}" presName="node" presStyleLbl="node1" presStyleIdx="1" presStyleCnt="7">
        <dgm:presLayoutVars>
          <dgm:bulletEnabled val="1"/>
        </dgm:presLayoutVars>
      </dgm:prSet>
      <dgm:spPr/>
      <dgm:t>
        <a:bodyPr/>
        <a:lstStyle/>
        <a:p>
          <a:endParaRPr lang="ru-RU"/>
        </a:p>
      </dgm:t>
    </dgm:pt>
    <dgm:pt modelId="{061C8461-B9DF-482A-B681-DC36B5982005}" type="pres">
      <dgm:prSet presAssocID="{A46AE27D-758F-48E0-827C-BA8FBAB138E5}" presName="sibTrans" presStyleCnt="0"/>
      <dgm:spPr/>
    </dgm:pt>
    <dgm:pt modelId="{4B156CB8-8466-45AC-B592-DABAF7AF9644}" type="pres">
      <dgm:prSet presAssocID="{0BC8614B-E2A4-4C8F-92CC-BBCE8138EF08}" presName="node" presStyleLbl="node1" presStyleIdx="2" presStyleCnt="7">
        <dgm:presLayoutVars>
          <dgm:bulletEnabled val="1"/>
        </dgm:presLayoutVars>
      </dgm:prSet>
      <dgm:spPr/>
      <dgm:t>
        <a:bodyPr/>
        <a:lstStyle/>
        <a:p>
          <a:endParaRPr lang="ru-RU"/>
        </a:p>
      </dgm:t>
    </dgm:pt>
    <dgm:pt modelId="{B7C051D9-12D8-4476-96B7-29FABBCD7D5A}" type="pres">
      <dgm:prSet presAssocID="{46068FBF-4DE7-4E69-89FD-69C1D33F00F5}" presName="sibTrans" presStyleCnt="0"/>
      <dgm:spPr/>
    </dgm:pt>
    <dgm:pt modelId="{207CFD40-1062-48E9-9A49-AB2709F70473}" type="pres">
      <dgm:prSet presAssocID="{9348D44C-DB33-4F0C-9C19-92454252DE6F}" presName="node" presStyleLbl="node1" presStyleIdx="3" presStyleCnt="7">
        <dgm:presLayoutVars>
          <dgm:bulletEnabled val="1"/>
        </dgm:presLayoutVars>
      </dgm:prSet>
      <dgm:spPr/>
      <dgm:t>
        <a:bodyPr/>
        <a:lstStyle/>
        <a:p>
          <a:endParaRPr lang="ru-RU"/>
        </a:p>
      </dgm:t>
    </dgm:pt>
    <dgm:pt modelId="{613E0BBF-340E-4E89-BB6C-884E487687A4}" type="pres">
      <dgm:prSet presAssocID="{0D36ED21-940B-4408-8851-A2994B579065}" presName="sibTrans" presStyleCnt="0"/>
      <dgm:spPr/>
    </dgm:pt>
    <dgm:pt modelId="{9B1FAD3C-3BF1-4BE4-BA7F-979A2AC0CD1E}" type="pres">
      <dgm:prSet presAssocID="{522D358F-6CAC-4D79-A11A-C2A11645F7F6}" presName="node" presStyleLbl="node1" presStyleIdx="4" presStyleCnt="7">
        <dgm:presLayoutVars>
          <dgm:bulletEnabled val="1"/>
        </dgm:presLayoutVars>
      </dgm:prSet>
      <dgm:spPr/>
      <dgm:t>
        <a:bodyPr/>
        <a:lstStyle/>
        <a:p>
          <a:endParaRPr lang="ru-RU"/>
        </a:p>
      </dgm:t>
    </dgm:pt>
    <dgm:pt modelId="{57039B30-483E-484D-BFE1-94E6CEDEE052}" type="pres">
      <dgm:prSet presAssocID="{3669AECC-8DE9-4A22-85C3-2B149C75F841}" presName="sibTrans" presStyleCnt="0"/>
      <dgm:spPr/>
    </dgm:pt>
    <dgm:pt modelId="{23653E83-CA04-40EA-B8C6-1A7E652A20AC}" type="pres">
      <dgm:prSet presAssocID="{8991926C-ECE6-46D6-A422-76685D948463}" presName="node" presStyleLbl="node1" presStyleIdx="5" presStyleCnt="7">
        <dgm:presLayoutVars>
          <dgm:bulletEnabled val="1"/>
        </dgm:presLayoutVars>
      </dgm:prSet>
      <dgm:spPr/>
      <dgm:t>
        <a:bodyPr/>
        <a:lstStyle/>
        <a:p>
          <a:endParaRPr lang="ru-RU"/>
        </a:p>
      </dgm:t>
    </dgm:pt>
    <dgm:pt modelId="{3A427335-5980-4263-A203-9DDE1A7A9A13}" type="pres">
      <dgm:prSet presAssocID="{14EB4E0E-E09A-446B-97DE-ED2A92DAEDF2}" presName="sibTrans" presStyleCnt="0"/>
      <dgm:spPr/>
    </dgm:pt>
    <dgm:pt modelId="{92D3797E-6A2F-45B8-8910-10BDCB53BED3}" type="pres">
      <dgm:prSet presAssocID="{EAA9285A-373E-4339-B118-3AA1C1E7ACB9}" presName="node" presStyleLbl="node1" presStyleIdx="6" presStyleCnt="7">
        <dgm:presLayoutVars>
          <dgm:bulletEnabled val="1"/>
        </dgm:presLayoutVars>
      </dgm:prSet>
      <dgm:spPr/>
      <dgm:t>
        <a:bodyPr/>
        <a:lstStyle/>
        <a:p>
          <a:endParaRPr lang="ru-RU"/>
        </a:p>
      </dgm:t>
    </dgm:pt>
  </dgm:ptLst>
  <dgm:cxnLst>
    <dgm:cxn modelId="{25C780E7-A56F-4EB4-939C-EBE71583DCF0}" srcId="{A6A18C3E-5D11-4DC0-9AE3-97C2CD8874E4}" destId="{0B2F25A6-639C-4B6B-BFE4-BF5BED2B86A2}" srcOrd="1" destOrd="0" parTransId="{34609AB2-2A12-4941-A6E4-44239FDFFABC}" sibTransId="{A46AE27D-758F-48E0-827C-BA8FBAB138E5}"/>
    <dgm:cxn modelId="{10BE2025-12E1-415F-B6FC-280F1439D808}" type="presOf" srcId="{0B2F25A6-639C-4B6B-BFE4-BF5BED2B86A2}" destId="{721CD3C6-999B-4957-91C2-9E040A36DF74}" srcOrd="0" destOrd="0" presId="urn:microsoft.com/office/officeart/2005/8/layout/hList6"/>
    <dgm:cxn modelId="{A2A0550E-65C1-4452-85C4-9725FC815CF8}" srcId="{A6A18C3E-5D11-4DC0-9AE3-97C2CD8874E4}" destId="{522D358F-6CAC-4D79-A11A-C2A11645F7F6}" srcOrd="4" destOrd="0" parTransId="{4C3EA033-D9D8-45E4-8C45-93659EB300E6}" sibTransId="{3669AECC-8DE9-4A22-85C3-2B149C75F841}"/>
    <dgm:cxn modelId="{4CCEE2C6-CFD9-42C6-BC53-30AB4ECC40C8}" type="presOf" srcId="{A6A18C3E-5D11-4DC0-9AE3-97C2CD8874E4}" destId="{DE316B1B-39B8-4F86-8AFE-39F7652BDA0D}" srcOrd="0" destOrd="0" presId="urn:microsoft.com/office/officeart/2005/8/layout/hList6"/>
    <dgm:cxn modelId="{36A31A5F-E821-4CB2-A56A-5535EA6DF0B6}" type="presOf" srcId="{8991926C-ECE6-46D6-A422-76685D948463}" destId="{23653E83-CA04-40EA-B8C6-1A7E652A20AC}" srcOrd="0" destOrd="0" presId="urn:microsoft.com/office/officeart/2005/8/layout/hList6"/>
    <dgm:cxn modelId="{6A98B155-D3CC-428D-BB42-4DF4006FB6D2}" srcId="{A6A18C3E-5D11-4DC0-9AE3-97C2CD8874E4}" destId="{9348D44C-DB33-4F0C-9C19-92454252DE6F}" srcOrd="3" destOrd="0" parTransId="{855EF6D4-0772-480E-A4A7-6A68ACFAF727}" sibTransId="{0D36ED21-940B-4408-8851-A2994B579065}"/>
    <dgm:cxn modelId="{AC983EFE-2103-4454-A3E0-ED1D1FD648EF}" type="presOf" srcId="{18D0D33E-A087-4CDB-9ED4-84A052879305}" destId="{76EF2212-19F1-4BD6-800F-E29A38F7C373}" srcOrd="0" destOrd="0" presId="urn:microsoft.com/office/officeart/2005/8/layout/hList6"/>
    <dgm:cxn modelId="{36E759D5-69ED-468D-B184-22A1EC44735C}" type="presOf" srcId="{0BC8614B-E2A4-4C8F-92CC-BBCE8138EF08}" destId="{4B156CB8-8466-45AC-B592-DABAF7AF9644}" srcOrd="0" destOrd="0" presId="urn:microsoft.com/office/officeart/2005/8/layout/hList6"/>
    <dgm:cxn modelId="{A7CD204B-8EB0-48F3-8ECB-05FF95766C24}" srcId="{A6A18C3E-5D11-4DC0-9AE3-97C2CD8874E4}" destId="{8991926C-ECE6-46D6-A422-76685D948463}" srcOrd="5" destOrd="0" parTransId="{FD955CD7-2663-44CA-8FEF-CAF1D8B35ABA}" sibTransId="{14EB4E0E-E09A-446B-97DE-ED2A92DAEDF2}"/>
    <dgm:cxn modelId="{0E0CCEE6-11A0-4084-83D8-66878F01A990}" type="presOf" srcId="{EAA9285A-373E-4339-B118-3AA1C1E7ACB9}" destId="{92D3797E-6A2F-45B8-8910-10BDCB53BED3}" srcOrd="0" destOrd="0" presId="urn:microsoft.com/office/officeart/2005/8/layout/hList6"/>
    <dgm:cxn modelId="{F8D218DB-E8A5-4FC8-97FA-0ADD4474B440}" srcId="{A6A18C3E-5D11-4DC0-9AE3-97C2CD8874E4}" destId="{EAA9285A-373E-4339-B118-3AA1C1E7ACB9}" srcOrd="6" destOrd="0" parTransId="{66820307-254B-4071-B304-F3578CAE4FE4}" sibTransId="{6CC92D77-B406-4795-9D1C-C4200D78613A}"/>
    <dgm:cxn modelId="{EECA7A9E-488F-4BBF-A1EA-BC4200D1DD0D}" srcId="{A6A18C3E-5D11-4DC0-9AE3-97C2CD8874E4}" destId="{18D0D33E-A087-4CDB-9ED4-84A052879305}" srcOrd="0" destOrd="0" parTransId="{C7B8801A-B0BF-425D-B321-522CC654955B}" sibTransId="{796922B5-20AF-4C12-AE87-298846F59627}"/>
    <dgm:cxn modelId="{8A8F1DE5-4517-4C4B-9B24-09B19D76BCC5}" type="presOf" srcId="{522D358F-6CAC-4D79-A11A-C2A11645F7F6}" destId="{9B1FAD3C-3BF1-4BE4-BA7F-979A2AC0CD1E}" srcOrd="0" destOrd="0" presId="urn:microsoft.com/office/officeart/2005/8/layout/hList6"/>
    <dgm:cxn modelId="{7EBB9343-8D7F-42E6-8FFC-DC7EF7D0C77E}" srcId="{A6A18C3E-5D11-4DC0-9AE3-97C2CD8874E4}" destId="{0BC8614B-E2A4-4C8F-92CC-BBCE8138EF08}" srcOrd="2" destOrd="0" parTransId="{ABE163B4-1475-4EC9-B53C-9C6E2EB371B8}" sibTransId="{46068FBF-4DE7-4E69-89FD-69C1D33F00F5}"/>
    <dgm:cxn modelId="{B63F892D-56F6-4EA4-9E64-76D6983141AC}" type="presOf" srcId="{9348D44C-DB33-4F0C-9C19-92454252DE6F}" destId="{207CFD40-1062-48E9-9A49-AB2709F70473}" srcOrd="0" destOrd="0" presId="urn:microsoft.com/office/officeart/2005/8/layout/hList6"/>
    <dgm:cxn modelId="{1586975C-7DDB-4AAF-83AB-024E49A23372}" type="presParOf" srcId="{DE316B1B-39B8-4F86-8AFE-39F7652BDA0D}" destId="{76EF2212-19F1-4BD6-800F-E29A38F7C373}" srcOrd="0" destOrd="0" presId="urn:microsoft.com/office/officeart/2005/8/layout/hList6"/>
    <dgm:cxn modelId="{FE6E3CB8-C46B-4036-B6A2-C3F46AE0A751}" type="presParOf" srcId="{DE316B1B-39B8-4F86-8AFE-39F7652BDA0D}" destId="{5DCD5035-824A-4EDB-9FB5-56C270410A0A}" srcOrd="1" destOrd="0" presId="urn:microsoft.com/office/officeart/2005/8/layout/hList6"/>
    <dgm:cxn modelId="{839C51C7-384B-43D6-BD39-C15C9D8189DE}" type="presParOf" srcId="{DE316B1B-39B8-4F86-8AFE-39F7652BDA0D}" destId="{721CD3C6-999B-4957-91C2-9E040A36DF74}" srcOrd="2" destOrd="0" presId="urn:microsoft.com/office/officeart/2005/8/layout/hList6"/>
    <dgm:cxn modelId="{30C9EBA1-E6A2-4ACD-9F23-98A95B3D210F}" type="presParOf" srcId="{DE316B1B-39B8-4F86-8AFE-39F7652BDA0D}" destId="{061C8461-B9DF-482A-B681-DC36B5982005}" srcOrd="3" destOrd="0" presId="urn:microsoft.com/office/officeart/2005/8/layout/hList6"/>
    <dgm:cxn modelId="{B68447D0-F508-4B24-BDC8-C7AA51FD9E16}" type="presParOf" srcId="{DE316B1B-39B8-4F86-8AFE-39F7652BDA0D}" destId="{4B156CB8-8466-45AC-B592-DABAF7AF9644}" srcOrd="4" destOrd="0" presId="urn:microsoft.com/office/officeart/2005/8/layout/hList6"/>
    <dgm:cxn modelId="{8631ED3E-3027-4CE2-A83F-D974FABE9ACA}" type="presParOf" srcId="{DE316B1B-39B8-4F86-8AFE-39F7652BDA0D}" destId="{B7C051D9-12D8-4476-96B7-29FABBCD7D5A}" srcOrd="5" destOrd="0" presId="urn:microsoft.com/office/officeart/2005/8/layout/hList6"/>
    <dgm:cxn modelId="{B7E4A619-F59E-4382-8FF3-8BE2A1208B1C}" type="presParOf" srcId="{DE316B1B-39B8-4F86-8AFE-39F7652BDA0D}" destId="{207CFD40-1062-48E9-9A49-AB2709F70473}" srcOrd="6" destOrd="0" presId="urn:microsoft.com/office/officeart/2005/8/layout/hList6"/>
    <dgm:cxn modelId="{7C0FC589-2425-497F-B528-958AC948661C}" type="presParOf" srcId="{DE316B1B-39B8-4F86-8AFE-39F7652BDA0D}" destId="{613E0BBF-340E-4E89-BB6C-884E487687A4}" srcOrd="7" destOrd="0" presId="urn:microsoft.com/office/officeart/2005/8/layout/hList6"/>
    <dgm:cxn modelId="{34354B68-8C9C-4662-931E-C24DED597CBD}" type="presParOf" srcId="{DE316B1B-39B8-4F86-8AFE-39F7652BDA0D}" destId="{9B1FAD3C-3BF1-4BE4-BA7F-979A2AC0CD1E}" srcOrd="8" destOrd="0" presId="urn:microsoft.com/office/officeart/2005/8/layout/hList6"/>
    <dgm:cxn modelId="{E91FAA3E-C759-4020-9146-5624E59AEFB2}" type="presParOf" srcId="{DE316B1B-39B8-4F86-8AFE-39F7652BDA0D}" destId="{57039B30-483E-484D-BFE1-94E6CEDEE052}" srcOrd="9" destOrd="0" presId="urn:microsoft.com/office/officeart/2005/8/layout/hList6"/>
    <dgm:cxn modelId="{E99F9E82-2E39-4E65-B58A-2F997A19521B}" type="presParOf" srcId="{DE316B1B-39B8-4F86-8AFE-39F7652BDA0D}" destId="{23653E83-CA04-40EA-B8C6-1A7E652A20AC}" srcOrd="10" destOrd="0" presId="urn:microsoft.com/office/officeart/2005/8/layout/hList6"/>
    <dgm:cxn modelId="{28328AD2-3E79-4E92-A6E7-A50C4BB20C73}" type="presParOf" srcId="{DE316B1B-39B8-4F86-8AFE-39F7652BDA0D}" destId="{3A427335-5980-4263-A203-9DDE1A7A9A13}" srcOrd="11" destOrd="0" presId="urn:microsoft.com/office/officeart/2005/8/layout/hList6"/>
    <dgm:cxn modelId="{1C5ECBF5-6F33-4009-8813-3BA5172D1757}" type="presParOf" srcId="{DE316B1B-39B8-4F86-8AFE-39F7652BDA0D}" destId="{92D3797E-6A2F-45B8-8910-10BDCB53BED3}" srcOrd="12"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9999433-4202-470F-A134-9E5C36FB163C}" type="doc">
      <dgm:prSet loTypeId="urn:microsoft.com/office/officeart/2008/layout/PictureAccentList" loCatId="list" qsTypeId="urn:microsoft.com/office/officeart/2005/8/quickstyle/simple1" qsCatId="simple" csTypeId="urn:microsoft.com/office/officeart/2005/8/colors/colorful4" csCatId="colorful" phldr="1"/>
      <dgm:spPr/>
      <dgm:t>
        <a:bodyPr/>
        <a:lstStyle/>
        <a:p>
          <a:endParaRPr lang="ru-RU"/>
        </a:p>
      </dgm:t>
    </dgm:pt>
    <dgm:pt modelId="{815D6B3D-9A17-4429-8D6F-013FF4BFD652}">
      <dgm:prSet phldrT="[Текст]" custT="1"/>
      <dgm:spPr/>
      <dgm:t>
        <a:bodyPr/>
        <a:lstStyle/>
        <a:p>
          <a:r>
            <a:rPr lang="ru-RU" sz="2400" b="1" i="0" dirty="0" smtClean="0">
              <a:solidFill>
                <a:schemeClr val="tx1"/>
              </a:solidFill>
              <a:effectLst/>
            </a:rPr>
            <a:t>Социальный заказ на образование включает:</a:t>
          </a:r>
          <a:endParaRPr lang="ru-RU" sz="2400" b="1" i="0" dirty="0">
            <a:solidFill>
              <a:schemeClr val="tx1"/>
            </a:solidFill>
            <a:effectLst/>
          </a:endParaRPr>
        </a:p>
      </dgm:t>
    </dgm:pt>
    <dgm:pt modelId="{57128048-AB1D-48A3-B2B0-071F9A042454}" type="parTrans" cxnId="{6F2A1889-C13D-424E-99FC-8F2595DE212C}">
      <dgm:prSet/>
      <dgm:spPr/>
      <dgm:t>
        <a:bodyPr/>
        <a:lstStyle/>
        <a:p>
          <a:endParaRPr lang="ru-RU" sz="1600" b="1">
            <a:solidFill>
              <a:schemeClr val="tx1"/>
            </a:solidFill>
            <a:effectLst/>
          </a:endParaRPr>
        </a:p>
      </dgm:t>
    </dgm:pt>
    <dgm:pt modelId="{BAE672A8-71CE-48D9-9814-9B855C6C1478}" type="sibTrans" cxnId="{6F2A1889-C13D-424E-99FC-8F2595DE212C}">
      <dgm:prSet/>
      <dgm:spPr/>
      <dgm:t>
        <a:bodyPr/>
        <a:lstStyle/>
        <a:p>
          <a:endParaRPr lang="ru-RU" sz="1600" b="1">
            <a:solidFill>
              <a:schemeClr val="tx1"/>
            </a:solidFill>
            <a:effectLst/>
          </a:endParaRPr>
        </a:p>
      </dgm:t>
    </dgm:pt>
    <dgm:pt modelId="{46D779B2-C591-4C09-A11B-D8709730FE77}">
      <dgm:prSet custT="1"/>
      <dgm:spPr/>
      <dgm:t>
        <a:bodyPr/>
        <a:lstStyle/>
        <a:p>
          <a:pPr algn="l"/>
          <a:r>
            <a:rPr lang="ru-RU" sz="1600" b="1" dirty="0" smtClean="0">
              <a:solidFill>
                <a:srgbClr val="C00000"/>
              </a:solidFill>
              <a:effectLst/>
            </a:rPr>
            <a:t>1) </a:t>
          </a:r>
          <a:r>
            <a:rPr lang="ru-RU" sz="1600" b="1" i="1" dirty="0" smtClean="0">
              <a:solidFill>
                <a:srgbClr val="C00000"/>
              </a:solidFill>
              <a:effectLst/>
            </a:rPr>
            <a:t>государственные требования</a:t>
          </a:r>
          <a:r>
            <a:rPr lang="ru-RU" sz="1600" b="1" dirty="0" smtClean="0">
              <a:solidFill>
                <a:srgbClr val="C00000"/>
              </a:solidFill>
              <a:effectLst/>
            </a:rPr>
            <a:t> </a:t>
          </a:r>
          <a:r>
            <a:rPr lang="ru-RU" sz="1600" b="1" dirty="0" smtClean="0">
              <a:solidFill>
                <a:schemeClr val="tx1"/>
              </a:solidFill>
              <a:effectLst/>
            </a:rPr>
            <a:t>- общенациональные приоритеты в сфере образования (</a:t>
          </a:r>
          <a:r>
            <a:rPr lang="ru-RU" sz="1600" b="1" i="1" dirty="0" smtClean="0">
              <a:solidFill>
                <a:schemeClr val="tx1"/>
              </a:solidFill>
              <a:effectLst/>
            </a:rPr>
            <a:t>развитие человеческого капитала через конкурентоспособность в условиях </a:t>
          </a:r>
          <a:r>
            <a:rPr lang="ru-RU" sz="1600" b="1" i="1" u="sng" dirty="0" smtClean="0">
              <a:solidFill>
                <a:srgbClr val="C00000"/>
              </a:solidFill>
              <a:effectLst/>
            </a:rPr>
            <a:t>национального единства</a:t>
          </a:r>
          <a:r>
            <a:rPr lang="ru-RU" sz="1600" b="1" i="1" dirty="0" smtClean="0">
              <a:solidFill>
                <a:srgbClr val="C00000"/>
              </a:solidFill>
              <a:effectLst/>
            </a:rPr>
            <a:t> </a:t>
          </a:r>
          <a:r>
            <a:rPr lang="ru-RU" sz="1600" b="1" i="1" dirty="0" smtClean="0">
              <a:solidFill>
                <a:schemeClr val="tx1"/>
              </a:solidFill>
              <a:effectLst/>
            </a:rPr>
            <a:t>и безопасности</a:t>
          </a:r>
          <a:r>
            <a:rPr lang="ru-RU" sz="1600" b="1" dirty="0" smtClean="0">
              <a:solidFill>
                <a:schemeClr val="tx1"/>
              </a:solidFill>
              <a:effectLst/>
            </a:rPr>
            <a:t>);</a:t>
          </a:r>
          <a:endParaRPr lang="ru-RU" sz="1600" b="1" dirty="0">
            <a:solidFill>
              <a:schemeClr val="tx1"/>
            </a:solidFill>
            <a:effectLst/>
          </a:endParaRPr>
        </a:p>
      </dgm:t>
    </dgm:pt>
    <dgm:pt modelId="{46FD5482-8DE4-4EB2-A523-C513A362835F}" type="parTrans" cxnId="{481143A5-3606-4779-AB0C-EF444C2417A8}">
      <dgm:prSet/>
      <dgm:spPr/>
      <dgm:t>
        <a:bodyPr/>
        <a:lstStyle/>
        <a:p>
          <a:endParaRPr lang="ru-RU" sz="1600" b="1">
            <a:solidFill>
              <a:schemeClr val="tx1"/>
            </a:solidFill>
            <a:effectLst/>
          </a:endParaRPr>
        </a:p>
      </dgm:t>
    </dgm:pt>
    <dgm:pt modelId="{BC9D4C26-8D14-48D0-A4DE-4C869C75F1A8}" type="sibTrans" cxnId="{481143A5-3606-4779-AB0C-EF444C2417A8}">
      <dgm:prSet/>
      <dgm:spPr/>
      <dgm:t>
        <a:bodyPr/>
        <a:lstStyle/>
        <a:p>
          <a:endParaRPr lang="ru-RU" sz="1600" b="1">
            <a:solidFill>
              <a:schemeClr val="tx1"/>
            </a:solidFill>
            <a:effectLst/>
          </a:endParaRPr>
        </a:p>
      </dgm:t>
    </dgm:pt>
    <dgm:pt modelId="{CE992EA5-DA9A-4D9D-AC30-F7872A0A97BA}">
      <dgm:prSet custT="1"/>
      <dgm:spPr/>
      <dgm:t>
        <a:bodyPr/>
        <a:lstStyle/>
        <a:p>
          <a:pPr algn="l"/>
          <a:r>
            <a:rPr lang="ru-RU" sz="1600" b="1" dirty="0" smtClean="0">
              <a:solidFill>
                <a:srgbClr val="C00000"/>
              </a:solidFill>
              <a:effectLst/>
            </a:rPr>
            <a:t>2) </a:t>
          </a:r>
          <a:r>
            <a:rPr lang="ru-RU" sz="1600" b="1" i="1" dirty="0" smtClean="0">
              <a:solidFill>
                <a:srgbClr val="C00000"/>
              </a:solidFill>
              <a:effectLst/>
            </a:rPr>
            <a:t>общественные потребности</a:t>
          </a:r>
          <a:r>
            <a:rPr lang="ru-RU" sz="1600" b="1" dirty="0" smtClean="0">
              <a:solidFill>
                <a:srgbClr val="C00000"/>
              </a:solidFill>
              <a:effectLst/>
            </a:rPr>
            <a:t> </a:t>
          </a:r>
          <a:r>
            <a:rPr lang="ru-RU" sz="1600" b="1" dirty="0" smtClean="0">
              <a:solidFill>
                <a:schemeClr val="tx1"/>
              </a:solidFill>
              <a:effectLst/>
            </a:rPr>
            <a:t>- интеграция потребностей личности, семьи, других социальных групп и институтов (</a:t>
          </a:r>
          <a:r>
            <a:rPr lang="ru-RU" sz="1600" b="1" i="1" u="sng" dirty="0" smtClean="0">
              <a:solidFill>
                <a:srgbClr val="C00000"/>
              </a:solidFill>
              <a:effectLst/>
            </a:rPr>
            <a:t>реализация свободы</a:t>
          </a:r>
          <a:r>
            <a:rPr lang="ru-RU" sz="1600" b="1" i="1" dirty="0" smtClean="0">
              <a:solidFill>
                <a:schemeClr val="tx1"/>
              </a:solidFill>
              <a:effectLst/>
            </a:rPr>
            <a:t>, ответственности, </a:t>
          </a:r>
          <a:r>
            <a:rPr lang="ru-RU" sz="1600" b="1" i="1" u="sng" dirty="0" smtClean="0">
              <a:solidFill>
                <a:srgbClr val="C00000"/>
              </a:solidFill>
              <a:effectLst/>
            </a:rPr>
            <a:t>социальной справедливости </a:t>
          </a:r>
          <a:r>
            <a:rPr lang="ru-RU" sz="1600" b="1" i="1" dirty="0" smtClean="0">
              <a:solidFill>
                <a:schemeClr val="tx1"/>
              </a:solidFill>
              <a:effectLst/>
            </a:rPr>
            <a:t>в условиях </a:t>
          </a:r>
          <a:r>
            <a:rPr lang="ru-RU" sz="1600" b="1" i="1" u="sng" dirty="0" smtClean="0">
              <a:solidFill>
                <a:srgbClr val="C00000"/>
              </a:solidFill>
              <a:effectLst/>
            </a:rPr>
            <a:t>благосостояния</a:t>
          </a:r>
          <a:r>
            <a:rPr lang="ru-RU" sz="1600" b="1" i="1" dirty="0" smtClean="0">
              <a:solidFill>
                <a:schemeClr val="tx1"/>
              </a:solidFill>
              <a:effectLst/>
            </a:rPr>
            <a:t> и безопасного и здорового образа жизни</a:t>
          </a:r>
          <a:r>
            <a:rPr lang="ru-RU" sz="1600" b="1" dirty="0" smtClean="0">
              <a:solidFill>
                <a:schemeClr val="tx1"/>
              </a:solidFill>
              <a:effectLst/>
            </a:rPr>
            <a:t>);</a:t>
          </a:r>
          <a:endParaRPr lang="ru-RU" sz="1600" b="1" dirty="0">
            <a:solidFill>
              <a:schemeClr val="tx1"/>
            </a:solidFill>
            <a:effectLst/>
          </a:endParaRPr>
        </a:p>
      </dgm:t>
    </dgm:pt>
    <dgm:pt modelId="{1D0A56EB-7B80-4A56-A61A-F63F16A5E65C}" type="parTrans" cxnId="{1B708EDA-77F4-4B90-B0CC-B69F0BF70052}">
      <dgm:prSet/>
      <dgm:spPr/>
      <dgm:t>
        <a:bodyPr/>
        <a:lstStyle/>
        <a:p>
          <a:endParaRPr lang="ru-RU" sz="1600" b="1">
            <a:solidFill>
              <a:schemeClr val="tx1"/>
            </a:solidFill>
            <a:effectLst/>
          </a:endParaRPr>
        </a:p>
      </dgm:t>
    </dgm:pt>
    <dgm:pt modelId="{9BA2A6D6-068E-448A-A381-AB7A0DF40D63}" type="sibTrans" cxnId="{1B708EDA-77F4-4B90-B0CC-B69F0BF70052}">
      <dgm:prSet/>
      <dgm:spPr/>
      <dgm:t>
        <a:bodyPr/>
        <a:lstStyle/>
        <a:p>
          <a:endParaRPr lang="ru-RU" sz="1600" b="1">
            <a:solidFill>
              <a:schemeClr val="tx1"/>
            </a:solidFill>
            <a:effectLst/>
          </a:endParaRPr>
        </a:p>
      </dgm:t>
    </dgm:pt>
    <dgm:pt modelId="{023235CE-ED33-418D-B266-275E1049CBC8}">
      <dgm:prSet custT="1"/>
      <dgm:spPr/>
      <dgm:t>
        <a:bodyPr/>
        <a:lstStyle/>
        <a:p>
          <a:pPr algn="l"/>
          <a:r>
            <a:rPr lang="ru-RU" sz="1600" b="1" dirty="0" smtClean="0">
              <a:solidFill>
                <a:srgbClr val="C00000"/>
              </a:solidFill>
              <a:effectLst/>
            </a:rPr>
            <a:t>3) </a:t>
          </a:r>
          <a:r>
            <a:rPr lang="ru-RU" sz="1600" b="1" i="1" dirty="0" smtClean="0">
              <a:solidFill>
                <a:srgbClr val="C00000"/>
              </a:solidFill>
              <a:effectLst/>
            </a:rPr>
            <a:t>индивидуальные потребности</a:t>
          </a:r>
          <a:r>
            <a:rPr lang="ru-RU" sz="1600" b="1" dirty="0" smtClean="0">
              <a:solidFill>
                <a:srgbClr val="C00000"/>
              </a:solidFill>
              <a:effectLst/>
            </a:rPr>
            <a:t> </a:t>
          </a:r>
          <a:r>
            <a:rPr lang="ru-RU" sz="1600" b="1" dirty="0" smtClean="0">
              <a:solidFill>
                <a:schemeClr val="tx1"/>
              </a:solidFill>
              <a:effectLst/>
            </a:rPr>
            <a:t>- индивидуальные запросы личности (</a:t>
          </a:r>
          <a:r>
            <a:rPr lang="ru-RU" sz="1600" b="1" i="1" dirty="0" smtClean="0">
              <a:solidFill>
                <a:schemeClr val="tx1"/>
              </a:solidFill>
              <a:effectLst/>
            </a:rPr>
            <a:t>достижение личностной, </a:t>
          </a:r>
          <a:r>
            <a:rPr lang="ru-RU" sz="1600" b="1" i="1" u="sng" dirty="0" smtClean="0">
              <a:solidFill>
                <a:srgbClr val="C00000"/>
              </a:solidFill>
              <a:effectLst/>
            </a:rPr>
            <a:t>социальной</a:t>
          </a:r>
          <a:r>
            <a:rPr lang="ru-RU" sz="1600" b="1" i="1" dirty="0" smtClean="0">
              <a:solidFill>
                <a:schemeClr val="tx1"/>
              </a:solidFill>
              <a:effectLst/>
            </a:rPr>
            <a:t>, профессиональной </a:t>
          </a:r>
          <a:r>
            <a:rPr lang="ru-RU" sz="1600" b="1" i="1" u="sng" dirty="0" smtClean="0">
              <a:solidFill>
                <a:srgbClr val="C00000"/>
              </a:solidFill>
              <a:effectLst/>
            </a:rPr>
            <a:t>успешности</a:t>
          </a:r>
          <a:r>
            <a:rPr lang="ru-RU" sz="1600" b="1" dirty="0" smtClean="0">
              <a:solidFill>
                <a:schemeClr val="tx1"/>
              </a:solidFill>
              <a:effectLst/>
            </a:rPr>
            <a:t>). </a:t>
          </a:r>
          <a:endParaRPr lang="ru-RU" sz="1600" b="1" dirty="0">
            <a:solidFill>
              <a:schemeClr val="tx1"/>
            </a:solidFill>
            <a:effectLst/>
          </a:endParaRPr>
        </a:p>
      </dgm:t>
    </dgm:pt>
    <dgm:pt modelId="{3C13057D-6BE7-4613-8830-75CD8B6ABAD8}" type="parTrans" cxnId="{39EF0147-2632-4E1D-A7E3-D8A07BE978E6}">
      <dgm:prSet/>
      <dgm:spPr/>
      <dgm:t>
        <a:bodyPr/>
        <a:lstStyle/>
        <a:p>
          <a:endParaRPr lang="ru-RU" sz="1600" b="1">
            <a:solidFill>
              <a:schemeClr val="tx1"/>
            </a:solidFill>
            <a:effectLst/>
          </a:endParaRPr>
        </a:p>
      </dgm:t>
    </dgm:pt>
    <dgm:pt modelId="{5F42302C-120B-4BE6-8B4E-853A98DC4B1F}" type="sibTrans" cxnId="{39EF0147-2632-4E1D-A7E3-D8A07BE978E6}">
      <dgm:prSet/>
      <dgm:spPr/>
      <dgm:t>
        <a:bodyPr/>
        <a:lstStyle/>
        <a:p>
          <a:endParaRPr lang="ru-RU" sz="1600" b="1">
            <a:solidFill>
              <a:schemeClr val="tx1"/>
            </a:solidFill>
            <a:effectLst/>
          </a:endParaRPr>
        </a:p>
      </dgm:t>
    </dgm:pt>
    <dgm:pt modelId="{B4955DAF-F130-4C0F-9F5A-F585C56D9873}" type="pres">
      <dgm:prSet presAssocID="{99999433-4202-470F-A134-9E5C36FB163C}" presName="layout" presStyleCnt="0">
        <dgm:presLayoutVars>
          <dgm:chMax/>
          <dgm:chPref/>
          <dgm:dir/>
          <dgm:animOne val="branch"/>
          <dgm:animLvl val="lvl"/>
          <dgm:resizeHandles/>
        </dgm:presLayoutVars>
      </dgm:prSet>
      <dgm:spPr/>
      <dgm:t>
        <a:bodyPr/>
        <a:lstStyle/>
        <a:p>
          <a:endParaRPr lang="ru-RU"/>
        </a:p>
      </dgm:t>
    </dgm:pt>
    <dgm:pt modelId="{CD1190DE-DDC4-4941-90CE-E5521868B170}" type="pres">
      <dgm:prSet presAssocID="{815D6B3D-9A17-4429-8D6F-013FF4BFD652}" presName="root" presStyleCnt="0">
        <dgm:presLayoutVars>
          <dgm:chMax/>
          <dgm:chPref val="4"/>
        </dgm:presLayoutVars>
      </dgm:prSet>
      <dgm:spPr/>
    </dgm:pt>
    <dgm:pt modelId="{7103F462-528C-4BC5-98AF-DADB1445D382}" type="pres">
      <dgm:prSet presAssocID="{815D6B3D-9A17-4429-8D6F-013FF4BFD652}" presName="rootComposite" presStyleCnt="0">
        <dgm:presLayoutVars/>
      </dgm:prSet>
      <dgm:spPr/>
    </dgm:pt>
    <dgm:pt modelId="{E2EA7093-5A6F-4DDA-9C45-9441EBDFFEF2}" type="pres">
      <dgm:prSet presAssocID="{815D6B3D-9A17-4429-8D6F-013FF4BFD652}" presName="rootText" presStyleLbl="node0" presStyleIdx="0" presStyleCnt="1">
        <dgm:presLayoutVars>
          <dgm:chMax/>
          <dgm:chPref val="4"/>
        </dgm:presLayoutVars>
      </dgm:prSet>
      <dgm:spPr/>
      <dgm:t>
        <a:bodyPr/>
        <a:lstStyle/>
        <a:p>
          <a:endParaRPr lang="ru-RU"/>
        </a:p>
      </dgm:t>
    </dgm:pt>
    <dgm:pt modelId="{9866268C-CB3D-40A3-B75F-6553E9E61934}" type="pres">
      <dgm:prSet presAssocID="{815D6B3D-9A17-4429-8D6F-013FF4BFD652}" presName="childShape" presStyleCnt="0">
        <dgm:presLayoutVars>
          <dgm:chMax val="0"/>
          <dgm:chPref val="0"/>
        </dgm:presLayoutVars>
      </dgm:prSet>
      <dgm:spPr/>
    </dgm:pt>
    <dgm:pt modelId="{CE9E5406-EE0E-4D95-8F35-7341964FDA11}" type="pres">
      <dgm:prSet presAssocID="{46D779B2-C591-4C09-A11B-D8709730FE77}" presName="childComposite" presStyleCnt="0">
        <dgm:presLayoutVars>
          <dgm:chMax val="0"/>
          <dgm:chPref val="0"/>
        </dgm:presLayoutVars>
      </dgm:prSet>
      <dgm:spPr/>
    </dgm:pt>
    <dgm:pt modelId="{8B3094BB-967C-46AE-B4D6-0BBCA49B3F3A}" type="pres">
      <dgm:prSet presAssocID="{46D779B2-C591-4C09-A11B-D8709730FE77}" presName="Image" presStyleLbl="node1" presStyleIdx="0" presStyleCnt="3"/>
      <dgm:spPr/>
    </dgm:pt>
    <dgm:pt modelId="{8CE96BE8-6B96-4AF5-B8A8-3237BF146CB8}" type="pres">
      <dgm:prSet presAssocID="{46D779B2-C591-4C09-A11B-D8709730FE77}" presName="childText" presStyleLbl="lnNode1" presStyleIdx="0" presStyleCnt="3">
        <dgm:presLayoutVars>
          <dgm:chMax val="0"/>
          <dgm:chPref val="0"/>
          <dgm:bulletEnabled val="1"/>
        </dgm:presLayoutVars>
      </dgm:prSet>
      <dgm:spPr/>
      <dgm:t>
        <a:bodyPr/>
        <a:lstStyle/>
        <a:p>
          <a:endParaRPr lang="ru-RU"/>
        </a:p>
      </dgm:t>
    </dgm:pt>
    <dgm:pt modelId="{21325A4C-F947-4E7A-979F-69B5D18730D4}" type="pres">
      <dgm:prSet presAssocID="{CE992EA5-DA9A-4D9D-AC30-F7872A0A97BA}" presName="childComposite" presStyleCnt="0">
        <dgm:presLayoutVars>
          <dgm:chMax val="0"/>
          <dgm:chPref val="0"/>
        </dgm:presLayoutVars>
      </dgm:prSet>
      <dgm:spPr/>
    </dgm:pt>
    <dgm:pt modelId="{2CE908D2-84B2-45D9-A5CA-52DE722C74C3}" type="pres">
      <dgm:prSet presAssocID="{CE992EA5-DA9A-4D9D-AC30-F7872A0A97BA}" presName="Image" presStyleLbl="node1" presStyleIdx="1" presStyleCnt="3"/>
      <dgm:spPr/>
    </dgm:pt>
    <dgm:pt modelId="{4AAE1511-B92D-4788-A60D-8B7E682CB6D5}" type="pres">
      <dgm:prSet presAssocID="{CE992EA5-DA9A-4D9D-AC30-F7872A0A97BA}" presName="childText" presStyleLbl="lnNode1" presStyleIdx="1" presStyleCnt="3">
        <dgm:presLayoutVars>
          <dgm:chMax val="0"/>
          <dgm:chPref val="0"/>
          <dgm:bulletEnabled val="1"/>
        </dgm:presLayoutVars>
      </dgm:prSet>
      <dgm:spPr/>
      <dgm:t>
        <a:bodyPr/>
        <a:lstStyle/>
        <a:p>
          <a:endParaRPr lang="ru-RU"/>
        </a:p>
      </dgm:t>
    </dgm:pt>
    <dgm:pt modelId="{3DAC2B5D-9395-44D5-A97C-FC85326A9F18}" type="pres">
      <dgm:prSet presAssocID="{023235CE-ED33-418D-B266-275E1049CBC8}" presName="childComposite" presStyleCnt="0">
        <dgm:presLayoutVars>
          <dgm:chMax val="0"/>
          <dgm:chPref val="0"/>
        </dgm:presLayoutVars>
      </dgm:prSet>
      <dgm:spPr/>
    </dgm:pt>
    <dgm:pt modelId="{0EA2DDCC-A41D-449B-A0A7-BBA5DBAAA861}" type="pres">
      <dgm:prSet presAssocID="{023235CE-ED33-418D-B266-275E1049CBC8}" presName="Image" presStyleLbl="node1" presStyleIdx="2" presStyleCnt="3"/>
      <dgm:spPr/>
    </dgm:pt>
    <dgm:pt modelId="{0DA25384-FFCB-42F9-909C-09411840CB49}" type="pres">
      <dgm:prSet presAssocID="{023235CE-ED33-418D-B266-275E1049CBC8}" presName="childText" presStyleLbl="lnNode1" presStyleIdx="2" presStyleCnt="3">
        <dgm:presLayoutVars>
          <dgm:chMax val="0"/>
          <dgm:chPref val="0"/>
          <dgm:bulletEnabled val="1"/>
        </dgm:presLayoutVars>
      </dgm:prSet>
      <dgm:spPr/>
      <dgm:t>
        <a:bodyPr/>
        <a:lstStyle/>
        <a:p>
          <a:endParaRPr lang="ru-RU"/>
        </a:p>
      </dgm:t>
    </dgm:pt>
  </dgm:ptLst>
  <dgm:cxnLst>
    <dgm:cxn modelId="{CA055F9A-2E2B-4585-B2CA-305CCDCEFAA8}" type="presOf" srcId="{CE992EA5-DA9A-4D9D-AC30-F7872A0A97BA}" destId="{4AAE1511-B92D-4788-A60D-8B7E682CB6D5}" srcOrd="0" destOrd="0" presId="urn:microsoft.com/office/officeart/2008/layout/PictureAccentList"/>
    <dgm:cxn modelId="{02EC9CFA-AA45-4BE8-8CDA-632D659A32BA}" type="presOf" srcId="{815D6B3D-9A17-4429-8D6F-013FF4BFD652}" destId="{E2EA7093-5A6F-4DDA-9C45-9441EBDFFEF2}" srcOrd="0" destOrd="0" presId="urn:microsoft.com/office/officeart/2008/layout/PictureAccentList"/>
    <dgm:cxn modelId="{39EF0147-2632-4E1D-A7E3-D8A07BE978E6}" srcId="{815D6B3D-9A17-4429-8D6F-013FF4BFD652}" destId="{023235CE-ED33-418D-B266-275E1049CBC8}" srcOrd="2" destOrd="0" parTransId="{3C13057D-6BE7-4613-8830-75CD8B6ABAD8}" sibTransId="{5F42302C-120B-4BE6-8B4E-853A98DC4B1F}"/>
    <dgm:cxn modelId="{6F2A1889-C13D-424E-99FC-8F2595DE212C}" srcId="{99999433-4202-470F-A134-9E5C36FB163C}" destId="{815D6B3D-9A17-4429-8D6F-013FF4BFD652}" srcOrd="0" destOrd="0" parTransId="{57128048-AB1D-48A3-B2B0-071F9A042454}" sibTransId="{BAE672A8-71CE-48D9-9814-9B855C6C1478}"/>
    <dgm:cxn modelId="{9F46B530-BBFC-4C7E-B09F-DB18F480BEC6}" type="presOf" srcId="{46D779B2-C591-4C09-A11B-D8709730FE77}" destId="{8CE96BE8-6B96-4AF5-B8A8-3237BF146CB8}" srcOrd="0" destOrd="0" presId="urn:microsoft.com/office/officeart/2008/layout/PictureAccentList"/>
    <dgm:cxn modelId="{EFF83AFA-F54F-45CA-A0A4-20527F50D5DF}" type="presOf" srcId="{023235CE-ED33-418D-B266-275E1049CBC8}" destId="{0DA25384-FFCB-42F9-909C-09411840CB49}" srcOrd="0" destOrd="0" presId="urn:microsoft.com/office/officeart/2008/layout/PictureAccentList"/>
    <dgm:cxn modelId="{1B708EDA-77F4-4B90-B0CC-B69F0BF70052}" srcId="{815D6B3D-9A17-4429-8D6F-013FF4BFD652}" destId="{CE992EA5-DA9A-4D9D-AC30-F7872A0A97BA}" srcOrd="1" destOrd="0" parTransId="{1D0A56EB-7B80-4A56-A61A-F63F16A5E65C}" sibTransId="{9BA2A6D6-068E-448A-A381-AB7A0DF40D63}"/>
    <dgm:cxn modelId="{481143A5-3606-4779-AB0C-EF444C2417A8}" srcId="{815D6B3D-9A17-4429-8D6F-013FF4BFD652}" destId="{46D779B2-C591-4C09-A11B-D8709730FE77}" srcOrd="0" destOrd="0" parTransId="{46FD5482-8DE4-4EB2-A523-C513A362835F}" sibTransId="{BC9D4C26-8D14-48D0-A4DE-4C869C75F1A8}"/>
    <dgm:cxn modelId="{08AB4A80-5E9E-416B-9FE2-CB8C91211581}" type="presOf" srcId="{99999433-4202-470F-A134-9E5C36FB163C}" destId="{B4955DAF-F130-4C0F-9F5A-F585C56D9873}" srcOrd="0" destOrd="0" presId="urn:microsoft.com/office/officeart/2008/layout/PictureAccentList"/>
    <dgm:cxn modelId="{CDF42D48-CE98-4684-8F96-52BDD4733CE2}" type="presParOf" srcId="{B4955DAF-F130-4C0F-9F5A-F585C56D9873}" destId="{CD1190DE-DDC4-4941-90CE-E5521868B170}" srcOrd="0" destOrd="0" presId="urn:microsoft.com/office/officeart/2008/layout/PictureAccentList"/>
    <dgm:cxn modelId="{B76D2581-98CB-49E1-8516-C379E81870C1}" type="presParOf" srcId="{CD1190DE-DDC4-4941-90CE-E5521868B170}" destId="{7103F462-528C-4BC5-98AF-DADB1445D382}" srcOrd="0" destOrd="0" presId="urn:microsoft.com/office/officeart/2008/layout/PictureAccentList"/>
    <dgm:cxn modelId="{F02B12AF-6285-49BD-BE79-86CFD3DD897D}" type="presParOf" srcId="{7103F462-528C-4BC5-98AF-DADB1445D382}" destId="{E2EA7093-5A6F-4DDA-9C45-9441EBDFFEF2}" srcOrd="0" destOrd="0" presId="urn:microsoft.com/office/officeart/2008/layout/PictureAccentList"/>
    <dgm:cxn modelId="{CFDA32B1-F4DE-40A5-B070-B6C00E199113}" type="presParOf" srcId="{CD1190DE-DDC4-4941-90CE-E5521868B170}" destId="{9866268C-CB3D-40A3-B75F-6553E9E61934}" srcOrd="1" destOrd="0" presId="urn:microsoft.com/office/officeart/2008/layout/PictureAccentList"/>
    <dgm:cxn modelId="{DDEBC592-01E8-4873-AFDD-E265AB49A39C}" type="presParOf" srcId="{9866268C-CB3D-40A3-B75F-6553E9E61934}" destId="{CE9E5406-EE0E-4D95-8F35-7341964FDA11}" srcOrd="0" destOrd="0" presId="urn:microsoft.com/office/officeart/2008/layout/PictureAccentList"/>
    <dgm:cxn modelId="{4C371AD8-DF54-4D4C-BE5C-A04FDA3F1B79}" type="presParOf" srcId="{CE9E5406-EE0E-4D95-8F35-7341964FDA11}" destId="{8B3094BB-967C-46AE-B4D6-0BBCA49B3F3A}" srcOrd="0" destOrd="0" presId="urn:microsoft.com/office/officeart/2008/layout/PictureAccentList"/>
    <dgm:cxn modelId="{AA47192D-3C46-49AE-9717-81F3AC78BF7C}" type="presParOf" srcId="{CE9E5406-EE0E-4D95-8F35-7341964FDA11}" destId="{8CE96BE8-6B96-4AF5-B8A8-3237BF146CB8}" srcOrd="1" destOrd="0" presId="urn:microsoft.com/office/officeart/2008/layout/PictureAccentList"/>
    <dgm:cxn modelId="{4752DFAF-06D8-4FD9-9A09-6A8FA02B21BE}" type="presParOf" srcId="{9866268C-CB3D-40A3-B75F-6553E9E61934}" destId="{21325A4C-F947-4E7A-979F-69B5D18730D4}" srcOrd="1" destOrd="0" presId="urn:microsoft.com/office/officeart/2008/layout/PictureAccentList"/>
    <dgm:cxn modelId="{E3E3DB05-A279-4FE5-92A4-E7569E4B97FB}" type="presParOf" srcId="{21325A4C-F947-4E7A-979F-69B5D18730D4}" destId="{2CE908D2-84B2-45D9-A5CA-52DE722C74C3}" srcOrd="0" destOrd="0" presId="urn:microsoft.com/office/officeart/2008/layout/PictureAccentList"/>
    <dgm:cxn modelId="{60F0EBFB-4C0F-459E-A7B8-5A665CFC093C}" type="presParOf" srcId="{21325A4C-F947-4E7A-979F-69B5D18730D4}" destId="{4AAE1511-B92D-4788-A60D-8B7E682CB6D5}" srcOrd="1" destOrd="0" presId="urn:microsoft.com/office/officeart/2008/layout/PictureAccentList"/>
    <dgm:cxn modelId="{632F68AE-6F6D-44D0-AA6C-2CCC7651A4F2}" type="presParOf" srcId="{9866268C-CB3D-40A3-B75F-6553E9E61934}" destId="{3DAC2B5D-9395-44D5-A97C-FC85326A9F18}" srcOrd="2" destOrd="0" presId="urn:microsoft.com/office/officeart/2008/layout/PictureAccentList"/>
    <dgm:cxn modelId="{D925BA41-29C7-4CDA-801C-81738D748DBA}" type="presParOf" srcId="{3DAC2B5D-9395-44D5-A97C-FC85326A9F18}" destId="{0EA2DDCC-A41D-449B-A0A7-BBA5DBAAA861}" srcOrd="0" destOrd="0" presId="urn:microsoft.com/office/officeart/2008/layout/PictureAccentList"/>
    <dgm:cxn modelId="{8EFA2E8F-528D-4C0B-BB00-927FE9F00178}" type="presParOf" srcId="{3DAC2B5D-9395-44D5-A97C-FC85326A9F18}" destId="{0DA25384-FFCB-42F9-909C-09411840CB49}" srcOrd="1" destOrd="0" presId="urn:microsoft.com/office/officeart/2008/layout/PictureAccent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52E51A3B-9B07-47EB-8BB4-80F6B1CD5435}" type="doc">
      <dgm:prSet loTypeId="urn:microsoft.com/office/officeart/2005/8/layout/process3" loCatId="process" qsTypeId="urn:microsoft.com/office/officeart/2005/8/quickstyle/simple1" qsCatId="simple" csTypeId="urn:microsoft.com/office/officeart/2005/8/colors/colorful5" csCatId="colorful" phldr="1"/>
      <dgm:spPr/>
      <dgm:t>
        <a:bodyPr/>
        <a:lstStyle/>
        <a:p>
          <a:endParaRPr lang="ru-RU"/>
        </a:p>
      </dgm:t>
    </dgm:pt>
    <dgm:pt modelId="{6A619664-8B80-48A6-9F96-FA0E32E3CCCD}">
      <dgm:prSet phldrT="[Текст]"/>
      <dgm:spPr/>
      <dgm:t>
        <a:bodyPr/>
        <a:lstStyle/>
        <a:p>
          <a:pPr algn="l"/>
          <a:r>
            <a:rPr lang="ru-RU" b="1" smtClean="0"/>
            <a:t>подходы к формированию российской гражданской идентичности на уровне государственной политики изменились и проходят стадию становления («поиск национальной идеи России», «Россия как полиэтнокультурное государство»);</a:t>
          </a:r>
          <a:endParaRPr lang="ru-RU" b="1" dirty="0"/>
        </a:p>
      </dgm:t>
    </dgm:pt>
    <dgm:pt modelId="{E9090E89-3AB2-4FB0-B4E8-351A8165E675}" type="parTrans" cxnId="{C4AAED47-E9B8-413A-9C80-AFBD81832DF5}">
      <dgm:prSet/>
      <dgm:spPr/>
      <dgm:t>
        <a:bodyPr/>
        <a:lstStyle/>
        <a:p>
          <a:endParaRPr lang="ru-RU" b="1">
            <a:solidFill>
              <a:schemeClr val="tx1"/>
            </a:solidFill>
          </a:endParaRPr>
        </a:p>
      </dgm:t>
    </dgm:pt>
    <dgm:pt modelId="{B9DF8AF9-030F-428B-9F3D-759238212CBF}" type="sibTrans" cxnId="{C4AAED47-E9B8-413A-9C80-AFBD81832DF5}">
      <dgm:prSet/>
      <dgm:spPr/>
      <dgm:t>
        <a:bodyPr/>
        <a:lstStyle/>
        <a:p>
          <a:endParaRPr lang="ru-RU" b="1">
            <a:solidFill>
              <a:schemeClr val="tx1"/>
            </a:solidFill>
          </a:endParaRPr>
        </a:p>
      </dgm:t>
    </dgm:pt>
    <dgm:pt modelId="{8B8A560E-2BCA-4EE2-B788-C01DFC0435F5}">
      <dgm:prSet/>
      <dgm:spPr/>
      <dgm:t>
        <a:bodyPr/>
        <a:lstStyle/>
        <a:p>
          <a:pPr algn="l"/>
          <a:r>
            <a:rPr lang="ru-RU" b="1" dirty="0" smtClean="0"/>
            <a:t>традиционные формы и способы трансляции норм, эталонов и объектов идентификации, необходимых для успешной социализации молодежи, не всегда соответствуют изменившейся социокультурной ситуации;</a:t>
          </a:r>
          <a:endParaRPr lang="ru-RU" b="1" dirty="0"/>
        </a:p>
      </dgm:t>
    </dgm:pt>
    <dgm:pt modelId="{110E0F81-9E22-465B-8DB6-4521C8CCE26B}" type="parTrans" cxnId="{9EDD1956-A912-4639-AC25-D715F19CCAF7}">
      <dgm:prSet/>
      <dgm:spPr/>
      <dgm:t>
        <a:bodyPr/>
        <a:lstStyle/>
        <a:p>
          <a:endParaRPr lang="ru-RU" b="1">
            <a:solidFill>
              <a:schemeClr val="tx1"/>
            </a:solidFill>
          </a:endParaRPr>
        </a:p>
      </dgm:t>
    </dgm:pt>
    <dgm:pt modelId="{DF649BC5-5024-4BFC-A9E0-D0F517BD99F1}" type="sibTrans" cxnId="{9EDD1956-A912-4639-AC25-D715F19CCAF7}">
      <dgm:prSet/>
      <dgm:spPr/>
      <dgm:t>
        <a:bodyPr/>
        <a:lstStyle/>
        <a:p>
          <a:endParaRPr lang="ru-RU" b="1">
            <a:solidFill>
              <a:schemeClr val="tx1"/>
            </a:solidFill>
          </a:endParaRPr>
        </a:p>
      </dgm:t>
    </dgm:pt>
    <dgm:pt modelId="{4B004A6F-4DA5-438F-9D84-71E1FC0206AF}">
      <dgm:prSet/>
      <dgm:spPr/>
      <dgm:t>
        <a:bodyPr/>
        <a:lstStyle/>
        <a:p>
          <a:pPr algn="l"/>
          <a:r>
            <a:rPr lang="ru-RU" b="1" smtClean="0"/>
            <a:t>в процессы социализации и идентификации включены не только подростки в первые 10-15 лет жизни, что является для них естественным процессом, но и их родители, взрослое население, на протяжении жизни которых произошла смена идентичностей;</a:t>
          </a:r>
          <a:endParaRPr lang="ru-RU" b="1" dirty="0"/>
        </a:p>
      </dgm:t>
    </dgm:pt>
    <dgm:pt modelId="{CBD74799-9A65-4603-A5FC-95598E071B1D}" type="parTrans" cxnId="{448B55CF-0E16-44DA-BE95-A24DB1A7E15B}">
      <dgm:prSet/>
      <dgm:spPr/>
      <dgm:t>
        <a:bodyPr/>
        <a:lstStyle/>
        <a:p>
          <a:endParaRPr lang="ru-RU" b="1">
            <a:solidFill>
              <a:schemeClr val="tx1"/>
            </a:solidFill>
          </a:endParaRPr>
        </a:p>
      </dgm:t>
    </dgm:pt>
    <dgm:pt modelId="{8284C99F-6578-4BEF-B80F-40168B51F44B}" type="sibTrans" cxnId="{448B55CF-0E16-44DA-BE95-A24DB1A7E15B}">
      <dgm:prSet/>
      <dgm:spPr/>
      <dgm:t>
        <a:bodyPr/>
        <a:lstStyle/>
        <a:p>
          <a:endParaRPr lang="ru-RU" b="1">
            <a:solidFill>
              <a:schemeClr val="tx1"/>
            </a:solidFill>
          </a:endParaRPr>
        </a:p>
      </dgm:t>
    </dgm:pt>
    <dgm:pt modelId="{019C5D58-8312-431B-94F3-068BBF5C632C}">
      <dgm:prSet/>
      <dgm:spPr/>
      <dgm:t>
        <a:bodyPr/>
        <a:lstStyle/>
        <a:p>
          <a:pPr algn="l"/>
          <a:r>
            <a:rPr lang="ru-RU" b="1" smtClean="0"/>
            <a:t>формирование российской гражданской идентичности связано с новой социальной ситуацией развития современных подростков и молодежи, у которых появляются более широкие, по сравнению с предыдущими поколениями, возможности для выбора групп социализации и идентификации</a:t>
          </a:r>
          <a:endParaRPr lang="ru-RU" b="1" dirty="0"/>
        </a:p>
      </dgm:t>
    </dgm:pt>
    <dgm:pt modelId="{ADF78B95-4E79-4EB1-B51E-8004B76D5C80}" type="parTrans" cxnId="{01512F76-3BBF-4C09-8EF1-839C7DDA101C}">
      <dgm:prSet/>
      <dgm:spPr/>
      <dgm:t>
        <a:bodyPr/>
        <a:lstStyle/>
        <a:p>
          <a:endParaRPr lang="ru-RU" b="1">
            <a:solidFill>
              <a:schemeClr val="tx1"/>
            </a:solidFill>
          </a:endParaRPr>
        </a:p>
      </dgm:t>
    </dgm:pt>
    <dgm:pt modelId="{949997EF-77EE-4068-B28D-73707D4BF851}" type="sibTrans" cxnId="{01512F76-3BBF-4C09-8EF1-839C7DDA101C}">
      <dgm:prSet/>
      <dgm:spPr/>
      <dgm:t>
        <a:bodyPr/>
        <a:lstStyle/>
        <a:p>
          <a:endParaRPr lang="ru-RU" b="1">
            <a:solidFill>
              <a:schemeClr val="tx1"/>
            </a:solidFill>
          </a:endParaRPr>
        </a:p>
      </dgm:t>
    </dgm:pt>
    <dgm:pt modelId="{9806E4B4-B6B4-4A0F-BC0C-9BA1B0978720}">
      <dgm:prSet phldrT="[Текст]" custT="1"/>
      <dgm:spPr/>
      <dgm:t>
        <a:bodyPr/>
        <a:lstStyle/>
        <a:p>
          <a:r>
            <a:rPr lang="ru-RU" sz="2000" b="1" dirty="0" smtClean="0">
              <a:effectLst>
                <a:outerShdw blurRad="38100" dist="38100" dir="2700000" algn="tl">
                  <a:srgbClr val="000000">
                    <a:alpha val="43137"/>
                  </a:srgbClr>
                </a:outerShdw>
              </a:effectLst>
            </a:rPr>
            <a:t>Проблемы формирования российской гражданской идентичности</a:t>
          </a:r>
          <a:endParaRPr lang="ru-RU" sz="2000" b="1" dirty="0">
            <a:effectLst>
              <a:outerShdw blurRad="38100" dist="38100" dir="2700000" algn="tl">
                <a:srgbClr val="000000">
                  <a:alpha val="43137"/>
                </a:srgbClr>
              </a:outerShdw>
            </a:effectLst>
          </a:endParaRPr>
        </a:p>
      </dgm:t>
    </dgm:pt>
    <dgm:pt modelId="{FDCE0271-33C1-4AC2-9A25-DE09AFE4F813}" type="parTrans" cxnId="{FFE76AE7-1FF3-457E-A50A-5FEFACD3E516}">
      <dgm:prSet/>
      <dgm:spPr/>
      <dgm:t>
        <a:bodyPr/>
        <a:lstStyle/>
        <a:p>
          <a:endParaRPr lang="ru-RU" b="1">
            <a:solidFill>
              <a:schemeClr val="tx1"/>
            </a:solidFill>
          </a:endParaRPr>
        </a:p>
      </dgm:t>
    </dgm:pt>
    <dgm:pt modelId="{82ACB1EF-9C79-4BCA-98F1-C2419A000A9A}" type="sibTrans" cxnId="{FFE76AE7-1FF3-457E-A50A-5FEFACD3E516}">
      <dgm:prSet/>
      <dgm:spPr/>
      <dgm:t>
        <a:bodyPr/>
        <a:lstStyle/>
        <a:p>
          <a:endParaRPr lang="ru-RU" b="1">
            <a:solidFill>
              <a:schemeClr val="tx1"/>
            </a:solidFill>
          </a:endParaRPr>
        </a:p>
      </dgm:t>
    </dgm:pt>
    <dgm:pt modelId="{79E31CFC-970B-4079-8FB4-92733585979E}" type="pres">
      <dgm:prSet presAssocID="{52E51A3B-9B07-47EB-8BB4-80F6B1CD5435}" presName="linearFlow" presStyleCnt="0">
        <dgm:presLayoutVars>
          <dgm:dir/>
          <dgm:animLvl val="lvl"/>
          <dgm:resizeHandles val="exact"/>
        </dgm:presLayoutVars>
      </dgm:prSet>
      <dgm:spPr/>
      <dgm:t>
        <a:bodyPr/>
        <a:lstStyle/>
        <a:p>
          <a:endParaRPr lang="ru-RU"/>
        </a:p>
      </dgm:t>
    </dgm:pt>
    <dgm:pt modelId="{D58615DA-CADE-4A99-AAD2-2ABD37CF8BE1}" type="pres">
      <dgm:prSet presAssocID="{9806E4B4-B6B4-4A0F-BC0C-9BA1B0978720}" presName="composite" presStyleCnt="0"/>
      <dgm:spPr/>
    </dgm:pt>
    <dgm:pt modelId="{551AEEC5-28FB-4636-B3BC-17A287B44831}" type="pres">
      <dgm:prSet presAssocID="{9806E4B4-B6B4-4A0F-BC0C-9BA1B0978720}" presName="parTx" presStyleLbl="node1" presStyleIdx="0" presStyleCnt="1">
        <dgm:presLayoutVars>
          <dgm:chMax val="0"/>
          <dgm:chPref val="0"/>
          <dgm:bulletEnabled val="1"/>
        </dgm:presLayoutVars>
      </dgm:prSet>
      <dgm:spPr/>
      <dgm:t>
        <a:bodyPr/>
        <a:lstStyle/>
        <a:p>
          <a:endParaRPr lang="ru-RU"/>
        </a:p>
      </dgm:t>
    </dgm:pt>
    <dgm:pt modelId="{7CA7CCAB-AD6B-4642-BCCE-1DD9F8061A76}" type="pres">
      <dgm:prSet presAssocID="{9806E4B4-B6B4-4A0F-BC0C-9BA1B0978720}" presName="parSh" presStyleLbl="node1" presStyleIdx="0" presStyleCnt="1"/>
      <dgm:spPr/>
      <dgm:t>
        <a:bodyPr/>
        <a:lstStyle/>
        <a:p>
          <a:endParaRPr lang="ru-RU"/>
        </a:p>
      </dgm:t>
    </dgm:pt>
    <dgm:pt modelId="{5C7BFAAE-7D9D-4B38-A195-D1D28552F692}" type="pres">
      <dgm:prSet presAssocID="{9806E4B4-B6B4-4A0F-BC0C-9BA1B0978720}" presName="desTx" presStyleLbl="fgAcc1" presStyleIdx="0" presStyleCnt="1">
        <dgm:presLayoutVars>
          <dgm:bulletEnabled val="1"/>
        </dgm:presLayoutVars>
      </dgm:prSet>
      <dgm:spPr/>
      <dgm:t>
        <a:bodyPr/>
        <a:lstStyle/>
        <a:p>
          <a:endParaRPr lang="ru-RU"/>
        </a:p>
      </dgm:t>
    </dgm:pt>
  </dgm:ptLst>
  <dgm:cxnLst>
    <dgm:cxn modelId="{9EDD1956-A912-4639-AC25-D715F19CCAF7}" srcId="{9806E4B4-B6B4-4A0F-BC0C-9BA1B0978720}" destId="{8B8A560E-2BCA-4EE2-B788-C01DFC0435F5}" srcOrd="1" destOrd="0" parTransId="{110E0F81-9E22-465B-8DB6-4521C8CCE26B}" sibTransId="{DF649BC5-5024-4BFC-A9E0-D0F517BD99F1}"/>
    <dgm:cxn modelId="{448B55CF-0E16-44DA-BE95-A24DB1A7E15B}" srcId="{9806E4B4-B6B4-4A0F-BC0C-9BA1B0978720}" destId="{4B004A6F-4DA5-438F-9D84-71E1FC0206AF}" srcOrd="2" destOrd="0" parTransId="{CBD74799-9A65-4603-A5FC-95598E071B1D}" sibTransId="{8284C99F-6578-4BEF-B80F-40168B51F44B}"/>
    <dgm:cxn modelId="{938E4E57-4570-469D-B13B-95F95594BA2B}" type="presOf" srcId="{8B8A560E-2BCA-4EE2-B788-C01DFC0435F5}" destId="{5C7BFAAE-7D9D-4B38-A195-D1D28552F692}" srcOrd="0" destOrd="1" presId="urn:microsoft.com/office/officeart/2005/8/layout/process3"/>
    <dgm:cxn modelId="{2DA14A09-D3D8-4556-A02C-B4BE37C04E84}" type="presOf" srcId="{6A619664-8B80-48A6-9F96-FA0E32E3CCCD}" destId="{5C7BFAAE-7D9D-4B38-A195-D1D28552F692}" srcOrd="0" destOrd="0" presId="urn:microsoft.com/office/officeart/2005/8/layout/process3"/>
    <dgm:cxn modelId="{FFE76AE7-1FF3-457E-A50A-5FEFACD3E516}" srcId="{52E51A3B-9B07-47EB-8BB4-80F6B1CD5435}" destId="{9806E4B4-B6B4-4A0F-BC0C-9BA1B0978720}" srcOrd="0" destOrd="0" parTransId="{FDCE0271-33C1-4AC2-9A25-DE09AFE4F813}" sibTransId="{82ACB1EF-9C79-4BCA-98F1-C2419A000A9A}"/>
    <dgm:cxn modelId="{CFCEA745-7168-4FF7-9D2C-59A7283DB51A}" type="presOf" srcId="{52E51A3B-9B07-47EB-8BB4-80F6B1CD5435}" destId="{79E31CFC-970B-4079-8FB4-92733585979E}" srcOrd="0" destOrd="0" presId="urn:microsoft.com/office/officeart/2005/8/layout/process3"/>
    <dgm:cxn modelId="{93544003-3005-41D9-9DC5-B10191336FC0}" type="presOf" srcId="{9806E4B4-B6B4-4A0F-BC0C-9BA1B0978720}" destId="{7CA7CCAB-AD6B-4642-BCCE-1DD9F8061A76}" srcOrd="1" destOrd="0" presId="urn:microsoft.com/office/officeart/2005/8/layout/process3"/>
    <dgm:cxn modelId="{9AFC5099-AA85-44FF-94E5-B54257FD08F5}" type="presOf" srcId="{4B004A6F-4DA5-438F-9D84-71E1FC0206AF}" destId="{5C7BFAAE-7D9D-4B38-A195-D1D28552F692}" srcOrd="0" destOrd="2" presId="urn:microsoft.com/office/officeart/2005/8/layout/process3"/>
    <dgm:cxn modelId="{D56D8362-C06F-4535-BB21-15E19069C054}" type="presOf" srcId="{9806E4B4-B6B4-4A0F-BC0C-9BA1B0978720}" destId="{551AEEC5-28FB-4636-B3BC-17A287B44831}" srcOrd="0" destOrd="0" presId="urn:microsoft.com/office/officeart/2005/8/layout/process3"/>
    <dgm:cxn modelId="{8DAAC3B7-947E-4AA1-8F3F-1946B1DE6AFD}" type="presOf" srcId="{019C5D58-8312-431B-94F3-068BBF5C632C}" destId="{5C7BFAAE-7D9D-4B38-A195-D1D28552F692}" srcOrd="0" destOrd="3" presId="urn:microsoft.com/office/officeart/2005/8/layout/process3"/>
    <dgm:cxn modelId="{01512F76-3BBF-4C09-8EF1-839C7DDA101C}" srcId="{9806E4B4-B6B4-4A0F-BC0C-9BA1B0978720}" destId="{019C5D58-8312-431B-94F3-068BBF5C632C}" srcOrd="3" destOrd="0" parTransId="{ADF78B95-4E79-4EB1-B51E-8004B76D5C80}" sibTransId="{949997EF-77EE-4068-B28D-73707D4BF851}"/>
    <dgm:cxn modelId="{C4AAED47-E9B8-413A-9C80-AFBD81832DF5}" srcId="{9806E4B4-B6B4-4A0F-BC0C-9BA1B0978720}" destId="{6A619664-8B80-48A6-9F96-FA0E32E3CCCD}" srcOrd="0" destOrd="0" parTransId="{E9090E89-3AB2-4FB0-B4E8-351A8165E675}" sibTransId="{B9DF8AF9-030F-428B-9F3D-759238212CBF}"/>
    <dgm:cxn modelId="{6E588A9D-B73E-4952-B458-0DF46DC2847A}" type="presParOf" srcId="{79E31CFC-970B-4079-8FB4-92733585979E}" destId="{D58615DA-CADE-4A99-AAD2-2ABD37CF8BE1}" srcOrd="0" destOrd="0" presId="urn:microsoft.com/office/officeart/2005/8/layout/process3"/>
    <dgm:cxn modelId="{4DF88E7A-80B1-436F-939F-9743C7A9BC67}" type="presParOf" srcId="{D58615DA-CADE-4A99-AAD2-2ABD37CF8BE1}" destId="{551AEEC5-28FB-4636-B3BC-17A287B44831}" srcOrd="0" destOrd="0" presId="urn:microsoft.com/office/officeart/2005/8/layout/process3"/>
    <dgm:cxn modelId="{26BE15EA-B18C-4A13-9E38-403A1D499D4C}" type="presParOf" srcId="{D58615DA-CADE-4A99-AAD2-2ABD37CF8BE1}" destId="{7CA7CCAB-AD6B-4642-BCCE-1DD9F8061A76}" srcOrd="1" destOrd="0" presId="urn:microsoft.com/office/officeart/2005/8/layout/process3"/>
    <dgm:cxn modelId="{7F330A26-39A8-4703-BB24-B71FC01D8FB5}" type="presParOf" srcId="{D58615DA-CADE-4A99-AAD2-2ABD37CF8BE1}" destId="{5C7BFAAE-7D9D-4B38-A195-D1D28552F692}" srcOrd="2" destOrd="0" presId="urn:microsoft.com/office/officeart/2005/8/layout/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52E51A3B-9B07-47EB-8BB4-80F6B1CD5435}" type="doc">
      <dgm:prSet loTypeId="urn:microsoft.com/office/officeart/2005/8/layout/process3" loCatId="process" qsTypeId="urn:microsoft.com/office/officeart/2005/8/quickstyle/simple1" qsCatId="simple" csTypeId="urn:microsoft.com/office/officeart/2005/8/colors/colorful5" csCatId="colorful" phldr="1"/>
      <dgm:spPr/>
      <dgm:t>
        <a:bodyPr/>
        <a:lstStyle/>
        <a:p>
          <a:endParaRPr lang="ru-RU"/>
        </a:p>
      </dgm:t>
    </dgm:pt>
    <dgm:pt modelId="{6A619664-8B80-48A6-9F96-FA0E32E3CCCD}">
      <dgm:prSet phldrT="[Текст]" custT="1"/>
      <dgm:spPr/>
      <dgm:t>
        <a:bodyPr/>
        <a:lstStyle/>
        <a:p>
          <a:pPr algn="l"/>
          <a:r>
            <a:rPr lang="ru-RU" sz="2400" b="1" dirty="0" smtClean="0"/>
            <a:t>поиск компромиссов между всеми компонентами социального заказа и их решение не только с позиций формального образования, но и неформального и </a:t>
          </a:r>
          <a:r>
            <a:rPr lang="ru-RU" sz="2400" b="1" dirty="0" err="1" smtClean="0"/>
            <a:t>информального</a:t>
          </a:r>
          <a:r>
            <a:rPr lang="ru-RU" sz="2400" b="1" dirty="0" smtClean="0"/>
            <a:t> образования также</a:t>
          </a:r>
          <a:endParaRPr lang="ru-RU" sz="2400" b="1" dirty="0"/>
        </a:p>
      </dgm:t>
    </dgm:pt>
    <dgm:pt modelId="{E9090E89-3AB2-4FB0-B4E8-351A8165E675}" type="parTrans" cxnId="{C4AAED47-E9B8-413A-9C80-AFBD81832DF5}">
      <dgm:prSet/>
      <dgm:spPr/>
      <dgm:t>
        <a:bodyPr/>
        <a:lstStyle/>
        <a:p>
          <a:endParaRPr lang="ru-RU" b="1">
            <a:solidFill>
              <a:schemeClr val="tx1"/>
            </a:solidFill>
          </a:endParaRPr>
        </a:p>
      </dgm:t>
    </dgm:pt>
    <dgm:pt modelId="{B9DF8AF9-030F-428B-9F3D-759238212CBF}" type="sibTrans" cxnId="{C4AAED47-E9B8-413A-9C80-AFBD81832DF5}">
      <dgm:prSet/>
      <dgm:spPr/>
      <dgm:t>
        <a:bodyPr/>
        <a:lstStyle/>
        <a:p>
          <a:endParaRPr lang="ru-RU" b="1">
            <a:solidFill>
              <a:schemeClr val="tx1"/>
            </a:solidFill>
          </a:endParaRPr>
        </a:p>
      </dgm:t>
    </dgm:pt>
    <dgm:pt modelId="{9806E4B4-B6B4-4A0F-BC0C-9BA1B0978720}">
      <dgm:prSet phldrT="[Текст]" custT="1"/>
      <dgm:spPr/>
      <dgm:t>
        <a:bodyPr/>
        <a:lstStyle/>
        <a:p>
          <a:r>
            <a:rPr lang="ru-RU" sz="2000" b="1" dirty="0" smtClean="0">
              <a:effectLst>
                <a:outerShdw blurRad="38100" dist="38100" dir="2700000" algn="tl">
                  <a:srgbClr val="000000">
                    <a:alpha val="43137"/>
                  </a:srgbClr>
                </a:outerShdw>
              </a:effectLst>
            </a:rPr>
            <a:t>Пути решения проблемы формирования российской гражданской идентичности</a:t>
          </a:r>
          <a:endParaRPr lang="ru-RU" sz="2000" b="1" dirty="0">
            <a:effectLst>
              <a:outerShdw blurRad="38100" dist="38100" dir="2700000" algn="tl">
                <a:srgbClr val="000000">
                  <a:alpha val="43137"/>
                </a:srgbClr>
              </a:outerShdw>
            </a:effectLst>
          </a:endParaRPr>
        </a:p>
      </dgm:t>
    </dgm:pt>
    <dgm:pt modelId="{FDCE0271-33C1-4AC2-9A25-DE09AFE4F813}" type="parTrans" cxnId="{FFE76AE7-1FF3-457E-A50A-5FEFACD3E516}">
      <dgm:prSet/>
      <dgm:spPr/>
      <dgm:t>
        <a:bodyPr/>
        <a:lstStyle/>
        <a:p>
          <a:endParaRPr lang="ru-RU" b="1">
            <a:solidFill>
              <a:schemeClr val="tx1"/>
            </a:solidFill>
          </a:endParaRPr>
        </a:p>
      </dgm:t>
    </dgm:pt>
    <dgm:pt modelId="{82ACB1EF-9C79-4BCA-98F1-C2419A000A9A}" type="sibTrans" cxnId="{FFE76AE7-1FF3-457E-A50A-5FEFACD3E516}">
      <dgm:prSet/>
      <dgm:spPr/>
      <dgm:t>
        <a:bodyPr/>
        <a:lstStyle/>
        <a:p>
          <a:endParaRPr lang="ru-RU" b="1">
            <a:solidFill>
              <a:schemeClr val="tx1"/>
            </a:solidFill>
          </a:endParaRPr>
        </a:p>
      </dgm:t>
    </dgm:pt>
    <dgm:pt modelId="{79E31CFC-970B-4079-8FB4-92733585979E}" type="pres">
      <dgm:prSet presAssocID="{52E51A3B-9B07-47EB-8BB4-80F6B1CD5435}" presName="linearFlow" presStyleCnt="0">
        <dgm:presLayoutVars>
          <dgm:dir/>
          <dgm:animLvl val="lvl"/>
          <dgm:resizeHandles val="exact"/>
        </dgm:presLayoutVars>
      </dgm:prSet>
      <dgm:spPr/>
      <dgm:t>
        <a:bodyPr/>
        <a:lstStyle/>
        <a:p>
          <a:endParaRPr lang="ru-RU"/>
        </a:p>
      </dgm:t>
    </dgm:pt>
    <dgm:pt modelId="{D58615DA-CADE-4A99-AAD2-2ABD37CF8BE1}" type="pres">
      <dgm:prSet presAssocID="{9806E4B4-B6B4-4A0F-BC0C-9BA1B0978720}" presName="composite" presStyleCnt="0"/>
      <dgm:spPr/>
    </dgm:pt>
    <dgm:pt modelId="{551AEEC5-28FB-4636-B3BC-17A287B44831}" type="pres">
      <dgm:prSet presAssocID="{9806E4B4-B6B4-4A0F-BC0C-9BA1B0978720}" presName="parTx" presStyleLbl="node1" presStyleIdx="0" presStyleCnt="1">
        <dgm:presLayoutVars>
          <dgm:chMax val="0"/>
          <dgm:chPref val="0"/>
          <dgm:bulletEnabled val="1"/>
        </dgm:presLayoutVars>
      </dgm:prSet>
      <dgm:spPr/>
      <dgm:t>
        <a:bodyPr/>
        <a:lstStyle/>
        <a:p>
          <a:endParaRPr lang="ru-RU"/>
        </a:p>
      </dgm:t>
    </dgm:pt>
    <dgm:pt modelId="{7CA7CCAB-AD6B-4642-BCCE-1DD9F8061A76}" type="pres">
      <dgm:prSet presAssocID="{9806E4B4-B6B4-4A0F-BC0C-9BA1B0978720}" presName="parSh" presStyleLbl="node1" presStyleIdx="0" presStyleCnt="1" custScaleY="81179"/>
      <dgm:spPr/>
      <dgm:t>
        <a:bodyPr/>
        <a:lstStyle/>
        <a:p>
          <a:endParaRPr lang="ru-RU"/>
        </a:p>
      </dgm:t>
    </dgm:pt>
    <dgm:pt modelId="{5C7BFAAE-7D9D-4B38-A195-D1D28552F692}" type="pres">
      <dgm:prSet presAssocID="{9806E4B4-B6B4-4A0F-BC0C-9BA1B0978720}" presName="desTx" presStyleLbl="fgAcc1" presStyleIdx="0" presStyleCnt="1">
        <dgm:presLayoutVars>
          <dgm:bulletEnabled val="1"/>
        </dgm:presLayoutVars>
      </dgm:prSet>
      <dgm:spPr/>
      <dgm:t>
        <a:bodyPr/>
        <a:lstStyle/>
        <a:p>
          <a:endParaRPr lang="ru-RU"/>
        </a:p>
      </dgm:t>
    </dgm:pt>
  </dgm:ptLst>
  <dgm:cxnLst>
    <dgm:cxn modelId="{FFE76AE7-1FF3-457E-A50A-5FEFACD3E516}" srcId="{52E51A3B-9B07-47EB-8BB4-80F6B1CD5435}" destId="{9806E4B4-B6B4-4A0F-BC0C-9BA1B0978720}" srcOrd="0" destOrd="0" parTransId="{FDCE0271-33C1-4AC2-9A25-DE09AFE4F813}" sibTransId="{82ACB1EF-9C79-4BCA-98F1-C2419A000A9A}"/>
    <dgm:cxn modelId="{C4AAED47-E9B8-413A-9C80-AFBD81832DF5}" srcId="{9806E4B4-B6B4-4A0F-BC0C-9BA1B0978720}" destId="{6A619664-8B80-48A6-9F96-FA0E32E3CCCD}" srcOrd="0" destOrd="0" parTransId="{E9090E89-3AB2-4FB0-B4E8-351A8165E675}" sibTransId="{B9DF8AF9-030F-428B-9F3D-759238212CBF}"/>
    <dgm:cxn modelId="{680D4DDF-EE4D-4728-959B-12923202776D}" type="presOf" srcId="{52E51A3B-9B07-47EB-8BB4-80F6B1CD5435}" destId="{79E31CFC-970B-4079-8FB4-92733585979E}" srcOrd="0" destOrd="0" presId="urn:microsoft.com/office/officeart/2005/8/layout/process3"/>
    <dgm:cxn modelId="{E163B4B8-F929-4FCB-BA09-55DC7348958E}" type="presOf" srcId="{6A619664-8B80-48A6-9F96-FA0E32E3CCCD}" destId="{5C7BFAAE-7D9D-4B38-A195-D1D28552F692}" srcOrd="0" destOrd="0" presId="urn:microsoft.com/office/officeart/2005/8/layout/process3"/>
    <dgm:cxn modelId="{724ED5CD-342E-4F7F-B9E3-73F21BF8E70D}" type="presOf" srcId="{9806E4B4-B6B4-4A0F-BC0C-9BA1B0978720}" destId="{7CA7CCAB-AD6B-4642-BCCE-1DD9F8061A76}" srcOrd="1" destOrd="0" presId="urn:microsoft.com/office/officeart/2005/8/layout/process3"/>
    <dgm:cxn modelId="{4886F8EA-A36A-4202-9AC7-A2824386EE81}" type="presOf" srcId="{9806E4B4-B6B4-4A0F-BC0C-9BA1B0978720}" destId="{551AEEC5-28FB-4636-B3BC-17A287B44831}" srcOrd="0" destOrd="0" presId="urn:microsoft.com/office/officeart/2005/8/layout/process3"/>
    <dgm:cxn modelId="{45AFED5E-4C86-46A2-8B4E-141D7AF69FE9}" type="presParOf" srcId="{79E31CFC-970B-4079-8FB4-92733585979E}" destId="{D58615DA-CADE-4A99-AAD2-2ABD37CF8BE1}" srcOrd="0" destOrd="0" presId="urn:microsoft.com/office/officeart/2005/8/layout/process3"/>
    <dgm:cxn modelId="{E63AD6FF-5C6E-4848-BF1F-09F74AA44B78}" type="presParOf" srcId="{D58615DA-CADE-4A99-AAD2-2ABD37CF8BE1}" destId="{551AEEC5-28FB-4636-B3BC-17A287B44831}" srcOrd="0" destOrd="0" presId="urn:microsoft.com/office/officeart/2005/8/layout/process3"/>
    <dgm:cxn modelId="{C614F5BE-F737-4908-97D9-D211A49D0297}" type="presParOf" srcId="{D58615DA-CADE-4A99-AAD2-2ABD37CF8BE1}" destId="{7CA7CCAB-AD6B-4642-BCCE-1DD9F8061A76}" srcOrd="1" destOrd="0" presId="urn:microsoft.com/office/officeart/2005/8/layout/process3"/>
    <dgm:cxn modelId="{30D53AE2-B657-4526-9DCF-E137104AA82C}" type="presParOf" srcId="{D58615DA-CADE-4A99-AAD2-2ABD37CF8BE1}" destId="{5C7BFAAE-7D9D-4B38-A195-D1D28552F692}" srcOrd="2" destOrd="0" presId="urn:microsoft.com/office/officeart/2005/8/layout/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04EFF18-07AA-4A62-987D-D9FDF0F5944C}">
      <dsp:nvSpPr>
        <dsp:cNvPr id="0" name=""/>
        <dsp:cNvSpPr/>
      </dsp:nvSpPr>
      <dsp:spPr>
        <a:xfrm>
          <a:off x="354525" y="1297"/>
          <a:ext cx="6699810" cy="780232"/>
        </a:xfrm>
        <a:prstGeom prst="roundRect">
          <a:avLst>
            <a:gd name="adj" fmla="val 10000"/>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55880" rIns="83820" bIns="55880" numCol="1" spcCol="1270" anchor="ctr" anchorCtr="0">
          <a:noAutofit/>
        </a:bodyPr>
        <a:lstStyle/>
        <a:p>
          <a:pPr lvl="0" algn="ctr" defTabSz="1955800">
            <a:lnSpc>
              <a:spcPct val="90000"/>
            </a:lnSpc>
            <a:spcBef>
              <a:spcPct val="0"/>
            </a:spcBef>
            <a:spcAft>
              <a:spcPct val="35000"/>
            </a:spcAft>
          </a:pPr>
          <a:r>
            <a:rPr lang="ru-RU" sz="4400" b="1" kern="1200" dirty="0" smtClean="0">
              <a:effectLst>
                <a:outerShdw blurRad="38100" dist="38100" dir="2700000" algn="tl">
                  <a:srgbClr val="000000">
                    <a:alpha val="43137"/>
                  </a:srgbClr>
                </a:outerShdw>
              </a:effectLst>
            </a:rPr>
            <a:t>Комплексная проблема</a:t>
          </a:r>
          <a:endParaRPr lang="ru-RU" sz="4400" b="1" kern="1200" dirty="0">
            <a:effectLst>
              <a:outerShdw blurRad="38100" dist="38100" dir="2700000" algn="tl">
                <a:srgbClr val="000000">
                  <a:alpha val="43137"/>
                </a:srgbClr>
              </a:outerShdw>
            </a:effectLst>
          </a:endParaRPr>
        </a:p>
      </dsp:txBody>
      <dsp:txXfrm>
        <a:off x="377377" y="24149"/>
        <a:ext cx="6654106" cy="734528"/>
      </dsp:txXfrm>
    </dsp:sp>
    <dsp:sp modelId="{81EB3FEB-27E7-4EAE-A809-B4F9B14F1266}">
      <dsp:nvSpPr>
        <dsp:cNvPr id="0" name=""/>
        <dsp:cNvSpPr/>
      </dsp:nvSpPr>
      <dsp:spPr>
        <a:xfrm>
          <a:off x="354525" y="921972"/>
          <a:ext cx="780232" cy="780232"/>
        </a:xfrm>
        <a:prstGeom prst="roundRect">
          <a:avLst>
            <a:gd name="adj" fmla="val 16670"/>
          </a:avLst>
        </a:prstGeom>
        <a:solidFill>
          <a:schemeClr val="accent3">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119AB12-E170-43DE-9997-9CDC3CFB2326}">
      <dsp:nvSpPr>
        <dsp:cNvPr id="0" name=""/>
        <dsp:cNvSpPr/>
      </dsp:nvSpPr>
      <dsp:spPr>
        <a:xfrm>
          <a:off x="1181572" y="921972"/>
          <a:ext cx="5872763" cy="780232"/>
        </a:xfrm>
        <a:prstGeom prst="roundRect">
          <a:avLst>
            <a:gd name="adj" fmla="val 16670"/>
          </a:avLst>
        </a:prstGeom>
        <a:solidFill>
          <a:schemeClr val="accent3">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ru-RU" sz="2400" b="1" kern="1200" dirty="0" smtClean="0">
              <a:effectLst>
                <a:outerShdw blurRad="38100" dist="38100" dir="2700000" algn="tl">
                  <a:srgbClr val="000000">
                    <a:alpha val="43137"/>
                  </a:srgbClr>
                </a:outerShdw>
              </a:effectLst>
            </a:rPr>
            <a:t>Политический фактор</a:t>
          </a:r>
          <a:endParaRPr lang="ru-RU" sz="2400" b="1" kern="1200" dirty="0">
            <a:effectLst>
              <a:outerShdw blurRad="38100" dist="38100" dir="2700000" algn="tl">
                <a:srgbClr val="000000">
                  <a:alpha val="43137"/>
                </a:srgbClr>
              </a:outerShdw>
            </a:effectLst>
          </a:endParaRPr>
        </a:p>
      </dsp:txBody>
      <dsp:txXfrm>
        <a:off x="1219667" y="960067"/>
        <a:ext cx="5796573" cy="704042"/>
      </dsp:txXfrm>
    </dsp:sp>
    <dsp:sp modelId="{8C507E0E-A059-4228-A675-FEF0EA309CC4}">
      <dsp:nvSpPr>
        <dsp:cNvPr id="0" name=""/>
        <dsp:cNvSpPr/>
      </dsp:nvSpPr>
      <dsp:spPr>
        <a:xfrm>
          <a:off x="354525" y="1795833"/>
          <a:ext cx="780232" cy="780232"/>
        </a:xfrm>
        <a:prstGeom prst="roundRect">
          <a:avLst>
            <a:gd name="adj" fmla="val 16670"/>
          </a:avLst>
        </a:prstGeom>
        <a:solidFill>
          <a:schemeClr val="accent3">
            <a:hueOff val="-808782"/>
            <a:satOff val="20694"/>
            <a:lumOff val="784"/>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7232CAF-1524-4DC8-9085-7B36C622ED5C}">
      <dsp:nvSpPr>
        <dsp:cNvPr id="0" name=""/>
        <dsp:cNvSpPr/>
      </dsp:nvSpPr>
      <dsp:spPr>
        <a:xfrm>
          <a:off x="1181572" y="1795833"/>
          <a:ext cx="5872763" cy="780232"/>
        </a:xfrm>
        <a:prstGeom prst="roundRect">
          <a:avLst>
            <a:gd name="adj" fmla="val 16670"/>
          </a:avLst>
        </a:prstGeom>
        <a:solidFill>
          <a:schemeClr val="accent3">
            <a:hueOff val="-808782"/>
            <a:satOff val="20694"/>
            <a:lumOff val="784"/>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ru-RU" sz="2400" b="1" kern="1200" dirty="0" smtClean="0">
              <a:effectLst>
                <a:outerShdw blurRad="38100" dist="38100" dir="2700000" algn="tl">
                  <a:srgbClr val="000000">
                    <a:alpha val="43137"/>
                  </a:srgbClr>
                </a:outerShdw>
              </a:effectLst>
            </a:rPr>
            <a:t>Социально – экономический фактор</a:t>
          </a:r>
          <a:endParaRPr lang="ru-RU" sz="2400" b="1" kern="1200" dirty="0">
            <a:effectLst>
              <a:outerShdw blurRad="38100" dist="38100" dir="2700000" algn="tl">
                <a:srgbClr val="000000">
                  <a:alpha val="43137"/>
                </a:srgbClr>
              </a:outerShdw>
            </a:effectLst>
          </a:endParaRPr>
        </a:p>
      </dsp:txBody>
      <dsp:txXfrm>
        <a:off x="1219667" y="1833928"/>
        <a:ext cx="5796573" cy="704042"/>
      </dsp:txXfrm>
    </dsp:sp>
    <dsp:sp modelId="{F5D5DAF1-7F5D-4EE6-8305-2D6CB7AD023C}">
      <dsp:nvSpPr>
        <dsp:cNvPr id="0" name=""/>
        <dsp:cNvSpPr/>
      </dsp:nvSpPr>
      <dsp:spPr>
        <a:xfrm>
          <a:off x="354525" y="2669694"/>
          <a:ext cx="780232" cy="780232"/>
        </a:xfrm>
        <a:prstGeom prst="roundRect">
          <a:avLst>
            <a:gd name="adj" fmla="val 16670"/>
          </a:avLst>
        </a:prstGeom>
        <a:solidFill>
          <a:schemeClr val="accent3">
            <a:hueOff val="-1617565"/>
            <a:satOff val="41387"/>
            <a:lumOff val="1568"/>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423DE0F-7071-4521-BF59-08B3AECBEB21}">
      <dsp:nvSpPr>
        <dsp:cNvPr id="0" name=""/>
        <dsp:cNvSpPr/>
      </dsp:nvSpPr>
      <dsp:spPr>
        <a:xfrm>
          <a:off x="1181572" y="2669694"/>
          <a:ext cx="5872763" cy="780232"/>
        </a:xfrm>
        <a:prstGeom prst="roundRect">
          <a:avLst>
            <a:gd name="adj" fmla="val 16670"/>
          </a:avLst>
        </a:prstGeom>
        <a:solidFill>
          <a:schemeClr val="accent3">
            <a:hueOff val="-1617565"/>
            <a:satOff val="41387"/>
            <a:lumOff val="1568"/>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ru-RU" sz="2400" b="1" kern="1200" dirty="0" smtClean="0">
              <a:effectLst>
                <a:outerShdw blurRad="38100" dist="38100" dir="2700000" algn="tl">
                  <a:srgbClr val="000000">
                    <a:alpha val="43137"/>
                  </a:srgbClr>
                </a:outerShdw>
              </a:effectLst>
            </a:rPr>
            <a:t>Социокультурный фактор </a:t>
          </a:r>
          <a:endParaRPr lang="ru-RU" sz="2400" b="1" kern="1200" dirty="0">
            <a:effectLst>
              <a:outerShdw blurRad="38100" dist="38100" dir="2700000" algn="tl">
                <a:srgbClr val="000000">
                  <a:alpha val="43137"/>
                </a:srgbClr>
              </a:outerShdw>
            </a:effectLst>
          </a:endParaRPr>
        </a:p>
      </dsp:txBody>
      <dsp:txXfrm>
        <a:off x="1219667" y="2707789"/>
        <a:ext cx="5796573" cy="70404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04EFF18-07AA-4A62-987D-D9FDF0F5944C}">
      <dsp:nvSpPr>
        <dsp:cNvPr id="0" name=""/>
        <dsp:cNvSpPr/>
      </dsp:nvSpPr>
      <dsp:spPr>
        <a:xfrm>
          <a:off x="354525" y="1297"/>
          <a:ext cx="6699810" cy="780232"/>
        </a:xfrm>
        <a:prstGeom prst="roundRect">
          <a:avLst>
            <a:gd name="adj" fmla="val 10000"/>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55880" rIns="83820" bIns="55880" numCol="1" spcCol="1270" anchor="ctr" anchorCtr="0">
          <a:noAutofit/>
        </a:bodyPr>
        <a:lstStyle/>
        <a:p>
          <a:pPr lvl="0" algn="ctr" defTabSz="1955800">
            <a:lnSpc>
              <a:spcPct val="90000"/>
            </a:lnSpc>
            <a:spcBef>
              <a:spcPct val="0"/>
            </a:spcBef>
            <a:spcAft>
              <a:spcPct val="35000"/>
            </a:spcAft>
          </a:pPr>
          <a:r>
            <a:rPr lang="ru-RU" sz="4400" b="1" kern="1200" dirty="0" smtClean="0">
              <a:effectLst>
                <a:outerShdw blurRad="38100" dist="38100" dir="2700000" algn="tl">
                  <a:srgbClr val="000000">
                    <a:alpha val="43137"/>
                  </a:srgbClr>
                </a:outerShdw>
              </a:effectLst>
            </a:rPr>
            <a:t>Комплексная проблема</a:t>
          </a:r>
          <a:endParaRPr lang="ru-RU" sz="4400" b="1" kern="1200" dirty="0">
            <a:effectLst>
              <a:outerShdw blurRad="38100" dist="38100" dir="2700000" algn="tl">
                <a:srgbClr val="000000">
                  <a:alpha val="43137"/>
                </a:srgbClr>
              </a:outerShdw>
            </a:effectLst>
          </a:endParaRPr>
        </a:p>
      </dsp:txBody>
      <dsp:txXfrm>
        <a:off x="377377" y="24149"/>
        <a:ext cx="6654106" cy="734528"/>
      </dsp:txXfrm>
    </dsp:sp>
    <dsp:sp modelId="{8A242FD6-BC55-4025-9AB2-1110F0A6F1E8}">
      <dsp:nvSpPr>
        <dsp:cNvPr id="0" name=""/>
        <dsp:cNvSpPr/>
      </dsp:nvSpPr>
      <dsp:spPr>
        <a:xfrm>
          <a:off x="354525" y="921972"/>
          <a:ext cx="780232" cy="780232"/>
        </a:xfrm>
        <a:prstGeom prst="roundRect">
          <a:avLst>
            <a:gd name="adj" fmla="val 16670"/>
          </a:avLst>
        </a:prstGeom>
        <a:solidFill>
          <a:schemeClr val="accent3">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0505120-7CED-4783-948B-00BDF55CBA79}">
      <dsp:nvSpPr>
        <dsp:cNvPr id="0" name=""/>
        <dsp:cNvSpPr/>
      </dsp:nvSpPr>
      <dsp:spPr>
        <a:xfrm>
          <a:off x="1181572" y="921972"/>
          <a:ext cx="5872763" cy="780232"/>
        </a:xfrm>
        <a:prstGeom prst="roundRect">
          <a:avLst>
            <a:gd name="adj" fmla="val 16670"/>
          </a:avLst>
        </a:prstGeom>
        <a:solidFill>
          <a:schemeClr val="accent3">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ru-RU" sz="1600" b="1" kern="1200" dirty="0" smtClean="0">
              <a:effectLst>
                <a:outerShdw blurRad="38100" dist="38100" dir="2700000" algn="tl">
                  <a:srgbClr val="000000">
                    <a:alpha val="43137"/>
                  </a:srgbClr>
                </a:outerShdw>
              </a:effectLst>
            </a:rPr>
            <a:t>Государственная политика (идеология) и законодательная инициатива (концепции, нормы права)</a:t>
          </a:r>
          <a:endParaRPr lang="ru-RU" sz="1600" b="1" kern="1200" dirty="0">
            <a:effectLst>
              <a:outerShdw blurRad="38100" dist="38100" dir="2700000" algn="tl">
                <a:srgbClr val="000000">
                  <a:alpha val="43137"/>
                </a:srgbClr>
              </a:outerShdw>
            </a:effectLst>
          </a:endParaRPr>
        </a:p>
      </dsp:txBody>
      <dsp:txXfrm>
        <a:off x="1219667" y="960067"/>
        <a:ext cx="5796573" cy="704042"/>
      </dsp:txXfrm>
    </dsp:sp>
    <dsp:sp modelId="{02F63325-1DAA-467B-846D-B3D0FD32F75E}">
      <dsp:nvSpPr>
        <dsp:cNvPr id="0" name=""/>
        <dsp:cNvSpPr/>
      </dsp:nvSpPr>
      <dsp:spPr>
        <a:xfrm>
          <a:off x="354525" y="1795833"/>
          <a:ext cx="780232" cy="780232"/>
        </a:xfrm>
        <a:prstGeom prst="roundRect">
          <a:avLst>
            <a:gd name="adj" fmla="val 16670"/>
          </a:avLst>
        </a:prstGeom>
        <a:solidFill>
          <a:schemeClr val="accent3">
            <a:hueOff val="-808782"/>
            <a:satOff val="20694"/>
            <a:lumOff val="784"/>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9372927-5638-4739-839D-4367E56685D4}">
      <dsp:nvSpPr>
        <dsp:cNvPr id="0" name=""/>
        <dsp:cNvSpPr/>
      </dsp:nvSpPr>
      <dsp:spPr>
        <a:xfrm>
          <a:off x="1181572" y="1795833"/>
          <a:ext cx="5872763" cy="780232"/>
        </a:xfrm>
        <a:prstGeom prst="roundRect">
          <a:avLst>
            <a:gd name="adj" fmla="val 16670"/>
          </a:avLst>
        </a:prstGeom>
        <a:solidFill>
          <a:schemeClr val="accent3">
            <a:hueOff val="-808782"/>
            <a:satOff val="20694"/>
            <a:lumOff val="784"/>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ru-RU" sz="1600" b="1" kern="1200" dirty="0" smtClean="0">
              <a:effectLst>
                <a:outerShdw blurRad="38100" dist="38100" dir="2700000" algn="tl">
                  <a:srgbClr val="000000">
                    <a:alpha val="43137"/>
                  </a:srgbClr>
                </a:outerShdw>
              </a:effectLst>
            </a:rPr>
            <a:t>Стратегии , обеспечивающие реализацию  государственной политики (программы, планы)</a:t>
          </a:r>
          <a:endParaRPr lang="ru-RU" sz="1600" b="1" kern="1200" dirty="0">
            <a:effectLst>
              <a:outerShdw blurRad="38100" dist="38100" dir="2700000" algn="tl">
                <a:srgbClr val="000000">
                  <a:alpha val="43137"/>
                </a:srgbClr>
              </a:outerShdw>
            </a:effectLst>
          </a:endParaRPr>
        </a:p>
      </dsp:txBody>
      <dsp:txXfrm>
        <a:off x="1219667" y="1833928"/>
        <a:ext cx="5796573" cy="704042"/>
      </dsp:txXfrm>
    </dsp:sp>
    <dsp:sp modelId="{C0E1DA30-D08D-4547-8733-A1806B42804A}">
      <dsp:nvSpPr>
        <dsp:cNvPr id="0" name=""/>
        <dsp:cNvSpPr/>
      </dsp:nvSpPr>
      <dsp:spPr>
        <a:xfrm>
          <a:off x="354525" y="2669694"/>
          <a:ext cx="780232" cy="780232"/>
        </a:xfrm>
        <a:prstGeom prst="roundRect">
          <a:avLst>
            <a:gd name="adj" fmla="val 16670"/>
          </a:avLst>
        </a:prstGeom>
        <a:solidFill>
          <a:schemeClr val="accent3">
            <a:hueOff val="-1617565"/>
            <a:satOff val="41387"/>
            <a:lumOff val="1568"/>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6949CBF-1FFD-4FC6-B5EC-C2356359C760}">
      <dsp:nvSpPr>
        <dsp:cNvPr id="0" name=""/>
        <dsp:cNvSpPr/>
      </dsp:nvSpPr>
      <dsp:spPr>
        <a:xfrm>
          <a:off x="1180163" y="2670992"/>
          <a:ext cx="5872763" cy="780232"/>
        </a:xfrm>
        <a:prstGeom prst="roundRect">
          <a:avLst>
            <a:gd name="adj" fmla="val 16670"/>
          </a:avLst>
        </a:prstGeom>
        <a:solidFill>
          <a:schemeClr val="accent3">
            <a:hueOff val="-1617565"/>
            <a:satOff val="41387"/>
            <a:lumOff val="1568"/>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ru-RU" sz="1600" b="1" kern="1200" dirty="0" smtClean="0">
              <a:effectLst>
                <a:outerShdw blurRad="38100" dist="38100" dir="2700000" algn="tl">
                  <a:srgbClr val="000000">
                    <a:alpha val="43137"/>
                  </a:srgbClr>
                </a:outerShdw>
              </a:effectLst>
            </a:rPr>
            <a:t>Практики, закрепляющие реализацию  государственной политики (ценности, традиции, опыт жизнедеятельности)  </a:t>
          </a:r>
          <a:endParaRPr lang="ru-RU" sz="1600" b="1" kern="1200" dirty="0">
            <a:effectLst>
              <a:outerShdw blurRad="38100" dist="38100" dir="2700000" algn="tl">
                <a:srgbClr val="000000">
                  <a:alpha val="43137"/>
                </a:srgbClr>
              </a:outerShdw>
            </a:effectLst>
          </a:endParaRPr>
        </a:p>
      </dsp:txBody>
      <dsp:txXfrm>
        <a:off x="1218258" y="2709087"/>
        <a:ext cx="5796573" cy="70404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6EF2212-19F1-4BD6-800F-E29A38F7C373}">
      <dsp:nvSpPr>
        <dsp:cNvPr id="0" name=""/>
        <dsp:cNvSpPr/>
      </dsp:nvSpPr>
      <dsp:spPr>
        <a:xfrm rot="16200000">
          <a:off x="-1826904" y="1833180"/>
          <a:ext cx="4824536" cy="1158175"/>
        </a:xfrm>
        <a:prstGeom prst="flowChartManualOperation">
          <a:avLst/>
        </a:prstGeom>
        <a:solidFill>
          <a:schemeClr val="lt1">
            <a:hueOff val="0"/>
            <a:satOff val="0"/>
            <a:lumOff val="0"/>
            <a:alphaOff val="0"/>
          </a:schemeClr>
        </a:solidFill>
        <a:ln w="15875"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0" rIns="76200" bIns="0" numCol="1" spcCol="1270" anchor="ctr" anchorCtr="0">
          <a:noAutofit/>
        </a:bodyPr>
        <a:lstStyle/>
        <a:p>
          <a:pPr lvl="0" algn="ctr" defTabSz="533400">
            <a:lnSpc>
              <a:spcPct val="90000"/>
            </a:lnSpc>
            <a:spcBef>
              <a:spcPct val="0"/>
            </a:spcBef>
            <a:spcAft>
              <a:spcPct val="35000"/>
            </a:spcAft>
          </a:pPr>
          <a:r>
            <a:rPr lang="ru-RU" sz="1200" b="1" kern="1200" smtClean="0">
              <a:effectLst/>
            </a:rPr>
            <a:t>усиление правовой защиты в отношении русского языка и национальной русской культуры в части сохранения их самобытных качеств;</a:t>
          </a:r>
          <a:endParaRPr lang="ru-RU" sz="1200" b="1" kern="1200" dirty="0">
            <a:effectLst/>
          </a:endParaRPr>
        </a:p>
      </dsp:txBody>
      <dsp:txXfrm rot="5400000">
        <a:off x="6276" y="964907"/>
        <a:ext cx="1158175" cy="2894722"/>
      </dsp:txXfrm>
    </dsp:sp>
    <dsp:sp modelId="{721CD3C6-999B-4957-91C2-9E040A36DF74}">
      <dsp:nvSpPr>
        <dsp:cNvPr id="0" name=""/>
        <dsp:cNvSpPr/>
      </dsp:nvSpPr>
      <dsp:spPr>
        <a:xfrm rot="16200000">
          <a:off x="-581865" y="1833180"/>
          <a:ext cx="4824536" cy="1158175"/>
        </a:xfrm>
        <a:prstGeom prst="flowChartManualOperation">
          <a:avLst/>
        </a:prstGeom>
        <a:solidFill>
          <a:schemeClr val="lt1">
            <a:hueOff val="0"/>
            <a:satOff val="0"/>
            <a:lumOff val="0"/>
            <a:alphaOff val="0"/>
          </a:schemeClr>
        </a:solidFill>
        <a:ln w="15875"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0" rIns="76200" bIns="0" numCol="1" spcCol="1270" anchor="ctr" anchorCtr="0">
          <a:noAutofit/>
        </a:bodyPr>
        <a:lstStyle/>
        <a:p>
          <a:pPr lvl="0" algn="ctr" defTabSz="533400">
            <a:lnSpc>
              <a:spcPct val="90000"/>
            </a:lnSpc>
            <a:spcBef>
              <a:spcPct val="0"/>
            </a:spcBef>
            <a:spcAft>
              <a:spcPct val="35000"/>
            </a:spcAft>
          </a:pPr>
          <a:r>
            <a:rPr lang="ru-RU" sz="1200" b="1" kern="1200" smtClean="0">
              <a:effectLst/>
            </a:rPr>
            <a:t>экономическая поддержка и социальное развитие территорий преимущественного расселения русского народа, а также территории, стратегически важных для сохранения там в том числе "русскости": Калининградской области, Республики Крым, Дальнего Востока;</a:t>
          </a:r>
          <a:endParaRPr lang="ru-RU" sz="1200" b="1" kern="1200" dirty="0">
            <a:effectLst/>
          </a:endParaRPr>
        </a:p>
      </dsp:txBody>
      <dsp:txXfrm rot="5400000">
        <a:off x="1251315" y="964907"/>
        <a:ext cx="1158175" cy="2894722"/>
      </dsp:txXfrm>
    </dsp:sp>
    <dsp:sp modelId="{4B156CB8-8466-45AC-B592-DABAF7AF9644}">
      <dsp:nvSpPr>
        <dsp:cNvPr id="0" name=""/>
        <dsp:cNvSpPr/>
      </dsp:nvSpPr>
      <dsp:spPr>
        <a:xfrm rot="16200000">
          <a:off x="663173" y="1833180"/>
          <a:ext cx="4824536" cy="1158175"/>
        </a:xfrm>
        <a:prstGeom prst="flowChartManualOperation">
          <a:avLst/>
        </a:prstGeom>
        <a:solidFill>
          <a:schemeClr val="lt1">
            <a:hueOff val="0"/>
            <a:satOff val="0"/>
            <a:lumOff val="0"/>
            <a:alphaOff val="0"/>
          </a:schemeClr>
        </a:solidFill>
        <a:ln w="15875"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0" rIns="76200" bIns="0" numCol="1" spcCol="1270" anchor="ctr" anchorCtr="0">
          <a:noAutofit/>
        </a:bodyPr>
        <a:lstStyle/>
        <a:p>
          <a:pPr lvl="0" algn="ctr" defTabSz="533400">
            <a:lnSpc>
              <a:spcPct val="90000"/>
            </a:lnSpc>
            <a:spcBef>
              <a:spcPct val="0"/>
            </a:spcBef>
            <a:spcAft>
              <a:spcPct val="35000"/>
            </a:spcAft>
          </a:pPr>
          <a:r>
            <a:rPr lang="ru-RU" sz="1200" b="1" kern="1200" smtClean="0">
              <a:effectLst/>
            </a:rPr>
            <a:t>повышение роли институтов, в том числе национальных общественных организаций;</a:t>
          </a:r>
          <a:endParaRPr lang="ru-RU" sz="1200" b="1" kern="1200">
            <a:effectLst/>
          </a:endParaRPr>
        </a:p>
      </dsp:txBody>
      <dsp:txXfrm rot="5400000">
        <a:off x="2496353" y="964907"/>
        <a:ext cx="1158175" cy="2894722"/>
      </dsp:txXfrm>
    </dsp:sp>
    <dsp:sp modelId="{207CFD40-1062-48E9-9A49-AB2709F70473}">
      <dsp:nvSpPr>
        <dsp:cNvPr id="0" name=""/>
        <dsp:cNvSpPr/>
      </dsp:nvSpPr>
      <dsp:spPr>
        <a:xfrm rot="16200000">
          <a:off x="1908212" y="1833180"/>
          <a:ext cx="4824536" cy="1158175"/>
        </a:xfrm>
        <a:prstGeom prst="flowChartManualOperation">
          <a:avLst/>
        </a:prstGeom>
        <a:solidFill>
          <a:schemeClr val="lt1">
            <a:hueOff val="0"/>
            <a:satOff val="0"/>
            <a:lumOff val="0"/>
            <a:alphaOff val="0"/>
          </a:schemeClr>
        </a:solidFill>
        <a:ln w="15875"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0" rIns="76200" bIns="0" numCol="1" spcCol="1270" anchor="ctr" anchorCtr="0">
          <a:noAutofit/>
        </a:bodyPr>
        <a:lstStyle/>
        <a:p>
          <a:pPr lvl="0" algn="ctr" defTabSz="533400">
            <a:lnSpc>
              <a:spcPct val="90000"/>
            </a:lnSpc>
            <a:spcBef>
              <a:spcPct val="0"/>
            </a:spcBef>
            <a:spcAft>
              <a:spcPct val="35000"/>
            </a:spcAft>
          </a:pPr>
          <a:r>
            <a:rPr lang="ru-RU" sz="1200" b="1" kern="1200" smtClean="0">
              <a:effectLst/>
            </a:rPr>
            <a:t>принятие комплексной адресной программы экономической и социально-культурной направленности по возрождению деревни в регионах средней полосы России в новых экономических условиях ("новой русской деревни");</a:t>
          </a:r>
          <a:endParaRPr lang="ru-RU" sz="1200" b="1" kern="1200" dirty="0">
            <a:effectLst/>
          </a:endParaRPr>
        </a:p>
      </dsp:txBody>
      <dsp:txXfrm rot="5400000">
        <a:off x="3741392" y="964907"/>
        <a:ext cx="1158175" cy="2894722"/>
      </dsp:txXfrm>
    </dsp:sp>
    <dsp:sp modelId="{9B1FAD3C-3BF1-4BE4-BA7F-979A2AC0CD1E}">
      <dsp:nvSpPr>
        <dsp:cNvPr id="0" name=""/>
        <dsp:cNvSpPr/>
      </dsp:nvSpPr>
      <dsp:spPr>
        <a:xfrm rot="16200000">
          <a:off x="3153250" y="1833180"/>
          <a:ext cx="4824536" cy="1158175"/>
        </a:xfrm>
        <a:prstGeom prst="flowChartManualOperation">
          <a:avLst/>
        </a:prstGeom>
        <a:solidFill>
          <a:schemeClr val="lt1">
            <a:hueOff val="0"/>
            <a:satOff val="0"/>
            <a:lumOff val="0"/>
            <a:alphaOff val="0"/>
          </a:schemeClr>
        </a:solidFill>
        <a:ln w="15875"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0" rIns="76200" bIns="0" numCol="1" spcCol="1270" anchor="ctr" anchorCtr="0">
          <a:noAutofit/>
        </a:bodyPr>
        <a:lstStyle/>
        <a:p>
          <a:pPr lvl="0" algn="ctr" defTabSz="533400">
            <a:lnSpc>
              <a:spcPct val="90000"/>
            </a:lnSpc>
            <a:spcBef>
              <a:spcPct val="0"/>
            </a:spcBef>
            <a:spcAft>
              <a:spcPct val="35000"/>
            </a:spcAft>
          </a:pPr>
          <a:r>
            <a:rPr lang="ru-RU" sz="1200" b="1" kern="1200" smtClean="0">
              <a:effectLst/>
            </a:rPr>
            <a:t>развитие патриотического воспитания, культивирование патриотизма и знания истории своей страны, роли русского народа в героических страницах истории Российского государства, национальных героев;</a:t>
          </a:r>
          <a:endParaRPr lang="ru-RU" sz="1200" b="1" kern="1200" dirty="0">
            <a:effectLst/>
          </a:endParaRPr>
        </a:p>
      </dsp:txBody>
      <dsp:txXfrm rot="5400000">
        <a:off x="4986430" y="964907"/>
        <a:ext cx="1158175" cy="2894722"/>
      </dsp:txXfrm>
    </dsp:sp>
    <dsp:sp modelId="{23653E83-CA04-40EA-B8C6-1A7E652A20AC}">
      <dsp:nvSpPr>
        <dsp:cNvPr id="0" name=""/>
        <dsp:cNvSpPr/>
      </dsp:nvSpPr>
      <dsp:spPr>
        <a:xfrm rot="16200000">
          <a:off x="4398289" y="1833180"/>
          <a:ext cx="4824536" cy="1158175"/>
        </a:xfrm>
        <a:prstGeom prst="flowChartManualOperation">
          <a:avLst/>
        </a:prstGeom>
        <a:solidFill>
          <a:schemeClr val="lt1">
            <a:hueOff val="0"/>
            <a:satOff val="0"/>
            <a:lumOff val="0"/>
            <a:alphaOff val="0"/>
          </a:schemeClr>
        </a:solidFill>
        <a:ln w="15875"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0" rIns="76200" bIns="0" numCol="1" spcCol="1270" anchor="ctr" anchorCtr="0">
          <a:noAutofit/>
        </a:bodyPr>
        <a:lstStyle/>
        <a:p>
          <a:pPr lvl="0" algn="ctr" defTabSz="533400">
            <a:lnSpc>
              <a:spcPct val="90000"/>
            </a:lnSpc>
            <a:spcBef>
              <a:spcPct val="0"/>
            </a:spcBef>
            <a:spcAft>
              <a:spcPct val="35000"/>
            </a:spcAft>
          </a:pPr>
          <a:r>
            <a:rPr lang="ru-RU" sz="1200" b="1" kern="1200" smtClean="0">
              <a:effectLst/>
            </a:rPr>
            <a:t>необходимость правовой и общегражданской оценки тех трагических событий нашей истории, которые коснулись русского народа, русских как репрессированных лиц, русской идентичности в целом;</a:t>
          </a:r>
          <a:endParaRPr lang="ru-RU" sz="1200" b="1" kern="1200">
            <a:effectLst/>
          </a:endParaRPr>
        </a:p>
      </dsp:txBody>
      <dsp:txXfrm rot="5400000">
        <a:off x="6231469" y="964907"/>
        <a:ext cx="1158175" cy="2894722"/>
      </dsp:txXfrm>
    </dsp:sp>
    <dsp:sp modelId="{92D3797E-6A2F-45B8-8910-10BDCB53BED3}">
      <dsp:nvSpPr>
        <dsp:cNvPr id="0" name=""/>
        <dsp:cNvSpPr/>
      </dsp:nvSpPr>
      <dsp:spPr>
        <a:xfrm rot="16200000">
          <a:off x="5643328" y="1833180"/>
          <a:ext cx="4824536" cy="1158175"/>
        </a:xfrm>
        <a:prstGeom prst="flowChartManualOperation">
          <a:avLst/>
        </a:prstGeom>
        <a:solidFill>
          <a:schemeClr val="lt1">
            <a:hueOff val="0"/>
            <a:satOff val="0"/>
            <a:lumOff val="0"/>
            <a:alphaOff val="0"/>
          </a:schemeClr>
        </a:solidFill>
        <a:ln w="15875"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0" rIns="76200" bIns="0" numCol="1" spcCol="1270" anchor="ctr" anchorCtr="0">
          <a:noAutofit/>
        </a:bodyPr>
        <a:lstStyle/>
        <a:p>
          <a:pPr lvl="0" algn="ctr" defTabSz="533400">
            <a:lnSpc>
              <a:spcPct val="90000"/>
            </a:lnSpc>
            <a:spcBef>
              <a:spcPct val="0"/>
            </a:spcBef>
            <a:spcAft>
              <a:spcPct val="35000"/>
            </a:spcAft>
          </a:pPr>
          <a:r>
            <a:rPr lang="ru-RU" sz="1200" b="1" kern="1200" smtClean="0">
              <a:effectLst/>
            </a:rPr>
            <a:t>необходимость образовательных и культурно-просветительских мер по формированию русской идентичности, ознакомление в качестве дополнительного образования со старославянским языком, изучение быта и нравов славян, воспитание культуры современного общения внутри своей национальной группы.</a:t>
          </a:r>
          <a:endParaRPr lang="ru-RU" sz="1200" b="1" kern="1200" dirty="0">
            <a:effectLst/>
          </a:endParaRPr>
        </a:p>
      </dsp:txBody>
      <dsp:txXfrm rot="5400000">
        <a:off x="7476508" y="964907"/>
        <a:ext cx="1158175" cy="289472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2EA7093-5A6F-4DDA-9C45-9441EBDFFEF2}">
      <dsp:nvSpPr>
        <dsp:cNvPr id="0" name=""/>
        <dsp:cNvSpPr/>
      </dsp:nvSpPr>
      <dsp:spPr>
        <a:xfrm>
          <a:off x="410037" y="1678"/>
          <a:ext cx="7748876" cy="1009307"/>
        </a:xfrm>
        <a:prstGeom prst="roundRect">
          <a:avLst>
            <a:gd name="adj" fmla="val 10000"/>
          </a:avLst>
        </a:prstGeom>
        <a:solidFill>
          <a:schemeClr val="accent3">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0480" rIns="45720" bIns="30480" numCol="1" spcCol="1270" anchor="ctr" anchorCtr="0">
          <a:noAutofit/>
        </a:bodyPr>
        <a:lstStyle/>
        <a:p>
          <a:pPr lvl="0" algn="ctr" defTabSz="1066800">
            <a:lnSpc>
              <a:spcPct val="90000"/>
            </a:lnSpc>
            <a:spcBef>
              <a:spcPct val="0"/>
            </a:spcBef>
            <a:spcAft>
              <a:spcPct val="35000"/>
            </a:spcAft>
          </a:pPr>
          <a:r>
            <a:rPr lang="ru-RU" sz="2400" b="1" i="0" kern="1200" dirty="0" smtClean="0">
              <a:solidFill>
                <a:schemeClr val="tx1"/>
              </a:solidFill>
              <a:effectLst/>
            </a:rPr>
            <a:t>Социальный заказ на образование включает:</a:t>
          </a:r>
          <a:endParaRPr lang="ru-RU" sz="2400" b="1" i="0" kern="1200" dirty="0">
            <a:solidFill>
              <a:schemeClr val="tx1"/>
            </a:solidFill>
            <a:effectLst/>
          </a:endParaRPr>
        </a:p>
      </dsp:txBody>
      <dsp:txXfrm>
        <a:off x="439599" y="31240"/>
        <a:ext cx="7689752" cy="950183"/>
      </dsp:txXfrm>
    </dsp:sp>
    <dsp:sp modelId="{8B3094BB-967C-46AE-B4D6-0BBCA49B3F3A}">
      <dsp:nvSpPr>
        <dsp:cNvPr id="0" name=""/>
        <dsp:cNvSpPr/>
      </dsp:nvSpPr>
      <dsp:spPr>
        <a:xfrm>
          <a:off x="410037" y="1192661"/>
          <a:ext cx="1009307" cy="1009307"/>
        </a:xfrm>
        <a:prstGeom prst="roundRect">
          <a:avLst>
            <a:gd name="adj" fmla="val 16670"/>
          </a:avLst>
        </a:prstGeom>
        <a:solidFill>
          <a:schemeClr val="accent4">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CE96BE8-6B96-4AF5-B8A8-3237BF146CB8}">
      <dsp:nvSpPr>
        <dsp:cNvPr id="0" name=""/>
        <dsp:cNvSpPr/>
      </dsp:nvSpPr>
      <dsp:spPr>
        <a:xfrm>
          <a:off x="1479903" y="1192661"/>
          <a:ext cx="6679010" cy="1009307"/>
        </a:xfrm>
        <a:prstGeom prst="roundRect">
          <a:avLst>
            <a:gd name="adj" fmla="val 16670"/>
          </a:avLst>
        </a:prstGeom>
        <a:solidFill>
          <a:schemeClr val="accent4">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lvl="0" algn="l" defTabSz="711200">
            <a:lnSpc>
              <a:spcPct val="90000"/>
            </a:lnSpc>
            <a:spcBef>
              <a:spcPct val="0"/>
            </a:spcBef>
            <a:spcAft>
              <a:spcPct val="35000"/>
            </a:spcAft>
          </a:pPr>
          <a:r>
            <a:rPr lang="ru-RU" sz="1600" b="1" kern="1200" dirty="0" smtClean="0">
              <a:solidFill>
                <a:srgbClr val="C00000"/>
              </a:solidFill>
              <a:effectLst/>
            </a:rPr>
            <a:t>1) </a:t>
          </a:r>
          <a:r>
            <a:rPr lang="ru-RU" sz="1600" b="1" i="1" kern="1200" dirty="0" smtClean="0">
              <a:solidFill>
                <a:srgbClr val="C00000"/>
              </a:solidFill>
              <a:effectLst/>
            </a:rPr>
            <a:t>государственные требования</a:t>
          </a:r>
          <a:r>
            <a:rPr lang="ru-RU" sz="1600" b="1" kern="1200" dirty="0" smtClean="0">
              <a:solidFill>
                <a:srgbClr val="C00000"/>
              </a:solidFill>
              <a:effectLst/>
            </a:rPr>
            <a:t> </a:t>
          </a:r>
          <a:r>
            <a:rPr lang="ru-RU" sz="1600" b="1" kern="1200" dirty="0" smtClean="0">
              <a:solidFill>
                <a:schemeClr val="tx1"/>
              </a:solidFill>
              <a:effectLst/>
            </a:rPr>
            <a:t>- общенациональные приоритеты в сфере образования (</a:t>
          </a:r>
          <a:r>
            <a:rPr lang="ru-RU" sz="1600" b="1" i="1" kern="1200" dirty="0" smtClean="0">
              <a:solidFill>
                <a:schemeClr val="tx1"/>
              </a:solidFill>
              <a:effectLst/>
            </a:rPr>
            <a:t>развитие человеческого капитала через конкурентоспособность в условиях </a:t>
          </a:r>
          <a:r>
            <a:rPr lang="ru-RU" sz="1600" b="1" i="1" u="sng" kern="1200" dirty="0" smtClean="0">
              <a:solidFill>
                <a:srgbClr val="C00000"/>
              </a:solidFill>
              <a:effectLst/>
            </a:rPr>
            <a:t>национального единства</a:t>
          </a:r>
          <a:r>
            <a:rPr lang="ru-RU" sz="1600" b="1" i="1" kern="1200" dirty="0" smtClean="0">
              <a:solidFill>
                <a:srgbClr val="C00000"/>
              </a:solidFill>
              <a:effectLst/>
            </a:rPr>
            <a:t> </a:t>
          </a:r>
          <a:r>
            <a:rPr lang="ru-RU" sz="1600" b="1" i="1" kern="1200" dirty="0" smtClean="0">
              <a:solidFill>
                <a:schemeClr val="tx1"/>
              </a:solidFill>
              <a:effectLst/>
            </a:rPr>
            <a:t>и безопасности</a:t>
          </a:r>
          <a:r>
            <a:rPr lang="ru-RU" sz="1600" b="1" kern="1200" dirty="0" smtClean="0">
              <a:solidFill>
                <a:schemeClr val="tx1"/>
              </a:solidFill>
              <a:effectLst/>
            </a:rPr>
            <a:t>);</a:t>
          </a:r>
          <a:endParaRPr lang="ru-RU" sz="1600" b="1" kern="1200" dirty="0">
            <a:solidFill>
              <a:schemeClr val="tx1"/>
            </a:solidFill>
            <a:effectLst/>
          </a:endParaRPr>
        </a:p>
      </dsp:txBody>
      <dsp:txXfrm>
        <a:off x="1529182" y="1241940"/>
        <a:ext cx="6580452" cy="910749"/>
      </dsp:txXfrm>
    </dsp:sp>
    <dsp:sp modelId="{2CE908D2-84B2-45D9-A5CA-52DE722C74C3}">
      <dsp:nvSpPr>
        <dsp:cNvPr id="0" name=""/>
        <dsp:cNvSpPr/>
      </dsp:nvSpPr>
      <dsp:spPr>
        <a:xfrm>
          <a:off x="410037" y="2323085"/>
          <a:ext cx="1009307" cy="1009307"/>
        </a:xfrm>
        <a:prstGeom prst="roundRect">
          <a:avLst>
            <a:gd name="adj" fmla="val 16670"/>
          </a:avLst>
        </a:prstGeom>
        <a:solidFill>
          <a:schemeClr val="accent4">
            <a:hueOff val="3742489"/>
            <a:satOff val="-20694"/>
            <a:lumOff val="-1765"/>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AAE1511-B92D-4788-A60D-8B7E682CB6D5}">
      <dsp:nvSpPr>
        <dsp:cNvPr id="0" name=""/>
        <dsp:cNvSpPr/>
      </dsp:nvSpPr>
      <dsp:spPr>
        <a:xfrm>
          <a:off x="1479903" y="2323085"/>
          <a:ext cx="6679010" cy="1009307"/>
        </a:xfrm>
        <a:prstGeom prst="roundRect">
          <a:avLst>
            <a:gd name="adj" fmla="val 16670"/>
          </a:avLst>
        </a:prstGeom>
        <a:solidFill>
          <a:schemeClr val="accent4">
            <a:hueOff val="3742489"/>
            <a:satOff val="-20694"/>
            <a:lumOff val="-1765"/>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lvl="0" algn="l" defTabSz="711200">
            <a:lnSpc>
              <a:spcPct val="90000"/>
            </a:lnSpc>
            <a:spcBef>
              <a:spcPct val="0"/>
            </a:spcBef>
            <a:spcAft>
              <a:spcPct val="35000"/>
            </a:spcAft>
          </a:pPr>
          <a:r>
            <a:rPr lang="ru-RU" sz="1600" b="1" kern="1200" dirty="0" smtClean="0">
              <a:solidFill>
                <a:srgbClr val="C00000"/>
              </a:solidFill>
              <a:effectLst/>
            </a:rPr>
            <a:t>2) </a:t>
          </a:r>
          <a:r>
            <a:rPr lang="ru-RU" sz="1600" b="1" i="1" kern="1200" dirty="0" smtClean="0">
              <a:solidFill>
                <a:srgbClr val="C00000"/>
              </a:solidFill>
              <a:effectLst/>
            </a:rPr>
            <a:t>общественные потребности</a:t>
          </a:r>
          <a:r>
            <a:rPr lang="ru-RU" sz="1600" b="1" kern="1200" dirty="0" smtClean="0">
              <a:solidFill>
                <a:srgbClr val="C00000"/>
              </a:solidFill>
              <a:effectLst/>
            </a:rPr>
            <a:t> </a:t>
          </a:r>
          <a:r>
            <a:rPr lang="ru-RU" sz="1600" b="1" kern="1200" dirty="0" smtClean="0">
              <a:solidFill>
                <a:schemeClr val="tx1"/>
              </a:solidFill>
              <a:effectLst/>
            </a:rPr>
            <a:t>- интеграция потребностей личности, семьи, других социальных групп и институтов (</a:t>
          </a:r>
          <a:r>
            <a:rPr lang="ru-RU" sz="1600" b="1" i="1" u="sng" kern="1200" dirty="0" smtClean="0">
              <a:solidFill>
                <a:srgbClr val="C00000"/>
              </a:solidFill>
              <a:effectLst/>
            </a:rPr>
            <a:t>реализация свободы</a:t>
          </a:r>
          <a:r>
            <a:rPr lang="ru-RU" sz="1600" b="1" i="1" kern="1200" dirty="0" smtClean="0">
              <a:solidFill>
                <a:schemeClr val="tx1"/>
              </a:solidFill>
              <a:effectLst/>
            </a:rPr>
            <a:t>, ответственности, </a:t>
          </a:r>
          <a:r>
            <a:rPr lang="ru-RU" sz="1600" b="1" i="1" u="sng" kern="1200" dirty="0" smtClean="0">
              <a:solidFill>
                <a:srgbClr val="C00000"/>
              </a:solidFill>
              <a:effectLst/>
            </a:rPr>
            <a:t>социальной справедливости </a:t>
          </a:r>
          <a:r>
            <a:rPr lang="ru-RU" sz="1600" b="1" i="1" kern="1200" dirty="0" smtClean="0">
              <a:solidFill>
                <a:schemeClr val="tx1"/>
              </a:solidFill>
              <a:effectLst/>
            </a:rPr>
            <a:t>в условиях </a:t>
          </a:r>
          <a:r>
            <a:rPr lang="ru-RU" sz="1600" b="1" i="1" u="sng" kern="1200" dirty="0" smtClean="0">
              <a:solidFill>
                <a:srgbClr val="C00000"/>
              </a:solidFill>
              <a:effectLst/>
            </a:rPr>
            <a:t>благосостояния</a:t>
          </a:r>
          <a:r>
            <a:rPr lang="ru-RU" sz="1600" b="1" i="1" kern="1200" dirty="0" smtClean="0">
              <a:solidFill>
                <a:schemeClr val="tx1"/>
              </a:solidFill>
              <a:effectLst/>
            </a:rPr>
            <a:t> и безопасного и здорового образа жизни</a:t>
          </a:r>
          <a:r>
            <a:rPr lang="ru-RU" sz="1600" b="1" kern="1200" dirty="0" smtClean="0">
              <a:solidFill>
                <a:schemeClr val="tx1"/>
              </a:solidFill>
              <a:effectLst/>
            </a:rPr>
            <a:t>);</a:t>
          </a:r>
          <a:endParaRPr lang="ru-RU" sz="1600" b="1" kern="1200" dirty="0">
            <a:solidFill>
              <a:schemeClr val="tx1"/>
            </a:solidFill>
            <a:effectLst/>
          </a:endParaRPr>
        </a:p>
      </dsp:txBody>
      <dsp:txXfrm>
        <a:off x="1529182" y="2372364"/>
        <a:ext cx="6580452" cy="910749"/>
      </dsp:txXfrm>
    </dsp:sp>
    <dsp:sp modelId="{0EA2DDCC-A41D-449B-A0A7-BBA5DBAAA861}">
      <dsp:nvSpPr>
        <dsp:cNvPr id="0" name=""/>
        <dsp:cNvSpPr/>
      </dsp:nvSpPr>
      <dsp:spPr>
        <a:xfrm>
          <a:off x="410037" y="3453510"/>
          <a:ext cx="1009307" cy="1009307"/>
        </a:xfrm>
        <a:prstGeom prst="roundRect">
          <a:avLst>
            <a:gd name="adj" fmla="val 16670"/>
          </a:avLst>
        </a:prstGeom>
        <a:solidFill>
          <a:schemeClr val="accent4">
            <a:hueOff val="7484979"/>
            <a:satOff val="-41387"/>
            <a:lumOff val="-3529"/>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DA25384-FFCB-42F9-909C-09411840CB49}">
      <dsp:nvSpPr>
        <dsp:cNvPr id="0" name=""/>
        <dsp:cNvSpPr/>
      </dsp:nvSpPr>
      <dsp:spPr>
        <a:xfrm>
          <a:off x="1479903" y="3453510"/>
          <a:ext cx="6679010" cy="1009307"/>
        </a:xfrm>
        <a:prstGeom prst="roundRect">
          <a:avLst>
            <a:gd name="adj" fmla="val 16670"/>
          </a:avLst>
        </a:prstGeom>
        <a:solidFill>
          <a:schemeClr val="accent4">
            <a:hueOff val="7484979"/>
            <a:satOff val="-41387"/>
            <a:lumOff val="-3529"/>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lvl="0" algn="l" defTabSz="711200">
            <a:lnSpc>
              <a:spcPct val="90000"/>
            </a:lnSpc>
            <a:spcBef>
              <a:spcPct val="0"/>
            </a:spcBef>
            <a:spcAft>
              <a:spcPct val="35000"/>
            </a:spcAft>
          </a:pPr>
          <a:r>
            <a:rPr lang="ru-RU" sz="1600" b="1" kern="1200" dirty="0" smtClean="0">
              <a:solidFill>
                <a:srgbClr val="C00000"/>
              </a:solidFill>
              <a:effectLst/>
            </a:rPr>
            <a:t>3) </a:t>
          </a:r>
          <a:r>
            <a:rPr lang="ru-RU" sz="1600" b="1" i="1" kern="1200" dirty="0" smtClean="0">
              <a:solidFill>
                <a:srgbClr val="C00000"/>
              </a:solidFill>
              <a:effectLst/>
            </a:rPr>
            <a:t>индивидуальные потребности</a:t>
          </a:r>
          <a:r>
            <a:rPr lang="ru-RU" sz="1600" b="1" kern="1200" dirty="0" smtClean="0">
              <a:solidFill>
                <a:srgbClr val="C00000"/>
              </a:solidFill>
              <a:effectLst/>
            </a:rPr>
            <a:t> </a:t>
          </a:r>
          <a:r>
            <a:rPr lang="ru-RU" sz="1600" b="1" kern="1200" dirty="0" smtClean="0">
              <a:solidFill>
                <a:schemeClr val="tx1"/>
              </a:solidFill>
              <a:effectLst/>
            </a:rPr>
            <a:t>- индивидуальные запросы личности (</a:t>
          </a:r>
          <a:r>
            <a:rPr lang="ru-RU" sz="1600" b="1" i="1" kern="1200" dirty="0" smtClean="0">
              <a:solidFill>
                <a:schemeClr val="tx1"/>
              </a:solidFill>
              <a:effectLst/>
            </a:rPr>
            <a:t>достижение личностной, </a:t>
          </a:r>
          <a:r>
            <a:rPr lang="ru-RU" sz="1600" b="1" i="1" u="sng" kern="1200" dirty="0" smtClean="0">
              <a:solidFill>
                <a:srgbClr val="C00000"/>
              </a:solidFill>
              <a:effectLst/>
            </a:rPr>
            <a:t>социальной</a:t>
          </a:r>
          <a:r>
            <a:rPr lang="ru-RU" sz="1600" b="1" i="1" kern="1200" dirty="0" smtClean="0">
              <a:solidFill>
                <a:schemeClr val="tx1"/>
              </a:solidFill>
              <a:effectLst/>
            </a:rPr>
            <a:t>, профессиональной </a:t>
          </a:r>
          <a:r>
            <a:rPr lang="ru-RU" sz="1600" b="1" i="1" u="sng" kern="1200" dirty="0" smtClean="0">
              <a:solidFill>
                <a:srgbClr val="C00000"/>
              </a:solidFill>
              <a:effectLst/>
            </a:rPr>
            <a:t>успешности</a:t>
          </a:r>
          <a:r>
            <a:rPr lang="ru-RU" sz="1600" b="1" kern="1200" dirty="0" smtClean="0">
              <a:solidFill>
                <a:schemeClr val="tx1"/>
              </a:solidFill>
              <a:effectLst/>
            </a:rPr>
            <a:t>). </a:t>
          </a:r>
          <a:endParaRPr lang="ru-RU" sz="1600" b="1" kern="1200" dirty="0">
            <a:solidFill>
              <a:schemeClr val="tx1"/>
            </a:solidFill>
            <a:effectLst/>
          </a:endParaRPr>
        </a:p>
      </dsp:txBody>
      <dsp:txXfrm>
        <a:off x="1529182" y="3502789"/>
        <a:ext cx="6580452" cy="910749"/>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CA7CCAB-AD6B-4642-BCCE-1DD9F8061A76}">
      <dsp:nvSpPr>
        <dsp:cNvPr id="0" name=""/>
        <dsp:cNvSpPr/>
      </dsp:nvSpPr>
      <dsp:spPr>
        <a:xfrm>
          <a:off x="0" y="333235"/>
          <a:ext cx="7171996" cy="1182674"/>
        </a:xfrm>
        <a:prstGeom prst="roundRect">
          <a:avLst>
            <a:gd name="adj" fmla="val 10000"/>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76200" numCol="1" spcCol="1270" anchor="t" anchorCtr="0">
          <a:noAutofit/>
        </a:bodyPr>
        <a:lstStyle/>
        <a:p>
          <a:pPr lvl="0" algn="l" defTabSz="889000">
            <a:lnSpc>
              <a:spcPct val="90000"/>
            </a:lnSpc>
            <a:spcBef>
              <a:spcPct val="0"/>
            </a:spcBef>
            <a:spcAft>
              <a:spcPct val="35000"/>
            </a:spcAft>
          </a:pPr>
          <a:r>
            <a:rPr lang="ru-RU" sz="2000" b="1" kern="1200" dirty="0" smtClean="0">
              <a:effectLst>
                <a:outerShdw blurRad="38100" dist="38100" dir="2700000" algn="tl">
                  <a:srgbClr val="000000">
                    <a:alpha val="43137"/>
                  </a:srgbClr>
                </a:outerShdw>
              </a:effectLst>
            </a:rPr>
            <a:t>Проблемы формирования российской гражданской идентичности</a:t>
          </a:r>
          <a:endParaRPr lang="ru-RU" sz="2000" b="1" kern="1200" dirty="0">
            <a:effectLst>
              <a:outerShdw blurRad="38100" dist="38100" dir="2700000" algn="tl">
                <a:srgbClr val="000000">
                  <a:alpha val="43137"/>
                </a:srgbClr>
              </a:outerShdw>
            </a:effectLst>
          </a:endParaRPr>
        </a:p>
      </dsp:txBody>
      <dsp:txXfrm>
        <a:off x="0" y="333235"/>
        <a:ext cx="7171996" cy="788449"/>
      </dsp:txXfrm>
    </dsp:sp>
    <dsp:sp modelId="{5C7BFAAE-7D9D-4B38-A195-D1D28552F692}">
      <dsp:nvSpPr>
        <dsp:cNvPr id="0" name=""/>
        <dsp:cNvSpPr/>
      </dsp:nvSpPr>
      <dsp:spPr>
        <a:xfrm>
          <a:off x="1468963" y="1121684"/>
          <a:ext cx="7171996" cy="3225600"/>
        </a:xfrm>
        <a:prstGeom prst="roundRect">
          <a:avLst>
            <a:gd name="adj" fmla="val 10000"/>
          </a:avLst>
        </a:prstGeom>
        <a:solidFill>
          <a:schemeClr val="lt1">
            <a:alpha val="90000"/>
            <a:hueOff val="0"/>
            <a:satOff val="0"/>
            <a:lumOff val="0"/>
            <a:alphaOff val="0"/>
          </a:schemeClr>
        </a:solidFill>
        <a:ln w="15875"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99568" rIns="99568" bIns="99568" numCol="1" spcCol="1270" anchor="t" anchorCtr="0">
          <a:noAutofit/>
        </a:bodyPr>
        <a:lstStyle/>
        <a:p>
          <a:pPr marL="114300" lvl="1" indent="-114300" algn="l" defTabSz="622300">
            <a:lnSpc>
              <a:spcPct val="90000"/>
            </a:lnSpc>
            <a:spcBef>
              <a:spcPct val="0"/>
            </a:spcBef>
            <a:spcAft>
              <a:spcPct val="15000"/>
            </a:spcAft>
            <a:buChar char="••"/>
          </a:pPr>
          <a:r>
            <a:rPr lang="ru-RU" sz="1400" b="1" kern="1200" smtClean="0"/>
            <a:t>подходы к формированию российской гражданской идентичности на уровне государственной политики изменились и проходят стадию становления («поиск национальной идеи России», «Россия как полиэтнокультурное государство»);</a:t>
          </a:r>
          <a:endParaRPr lang="ru-RU" sz="1400" b="1" kern="1200" dirty="0"/>
        </a:p>
        <a:p>
          <a:pPr marL="114300" lvl="1" indent="-114300" algn="l" defTabSz="622300">
            <a:lnSpc>
              <a:spcPct val="90000"/>
            </a:lnSpc>
            <a:spcBef>
              <a:spcPct val="0"/>
            </a:spcBef>
            <a:spcAft>
              <a:spcPct val="15000"/>
            </a:spcAft>
            <a:buChar char="••"/>
          </a:pPr>
          <a:r>
            <a:rPr lang="ru-RU" sz="1400" b="1" kern="1200" dirty="0" smtClean="0"/>
            <a:t>традиционные формы и способы трансляции норм, эталонов и объектов идентификации, необходимых для успешной социализации молодежи, не всегда соответствуют изменившейся социокультурной ситуации;</a:t>
          </a:r>
          <a:endParaRPr lang="ru-RU" sz="1400" b="1" kern="1200" dirty="0"/>
        </a:p>
        <a:p>
          <a:pPr marL="114300" lvl="1" indent="-114300" algn="l" defTabSz="622300">
            <a:lnSpc>
              <a:spcPct val="90000"/>
            </a:lnSpc>
            <a:spcBef>
              <a:spcPct val="0"/>
            </a:spcBef>
            <a:spcAft>
              <a:spcPct val="15000"/>
            </a:spcAft>
            <a:buChar char="••"/>
          </a:pPr>
          <a:r>
            <a:rPr lang="ru-RU" sz="1400" b="1" kern="1200" smtClean="0"/>
            <a:t>в процессы социализации и идентификации включены не только подростки в первые 10-15 лет жизни, что является для них естественным процессом, но и их родители, взрослое население, на протяжении жизни которых произошла смена идентичностей;</a:t>
          </a:r>
          <a:endParaRPr lang="ru-RU" sz="1400" b="1" kern="1200" dirty="0"/>
        </a:p>
        <a:p>
          <a:pPr marL="114300" lvl="1" indent="-114300" algn="l" defTabSz="622300">
            <a:lnSpc>
              <a:spcPct val="90000"/>
            </a:lnSpc>
            <a:spcBef>
              <a:spcPct val="0"/>
            </a:spcBef>
            <a:spcAft>
              <a:spcPct val="15000"/>
            </a:spcAft>
            <a:buChar char="••"/>
          </a:pPr>
          <a:r>
            <a:rPr lang="ru-RU" sz="1400" b="1" kern="1200" smtClean="0"/>
            <a:t>формирование российской гражданской идентичности связано с новой социальной ситуацией развития современных подростков и молодежи, у которых появляются более широкие, по сравнению с предыдущими поколениями, возможности для выбора групп социализации и идентификации</a:t>
          </a:r>
          <a:endParaRPr lang="ru-RU" sz="1400" b="1" kern="1200" dirty="0"/>
        </a:p>
      </dsp:txBody>
      <dsp:txXfrm>
        <a:off x="1563438" y="1216159"/>
        <a:ext cx="6983046" cy="303665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CA7CCAB-AD6B-4642-BCCE-1DD9F8061A76}">
      <dsp:nvSpPr>
        <dsp:cNvPr id="0" name=""/>
        <dsp:cNvSpPr/>
      </dsp:nvSpPr>
      <dsp:spPr>
        <a:xfrm>
          <a:off x="0" y="170282"/>
          <a:ext cx="7171996" cy="1683327"/>
        </a:xfrm>
        <a:prstGeom prst="roundRect">
          <a:avLst>
            <a:gd name="adj" fmla="val 10000"/>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76200" numCol="1" spcCol="1270" anchor="t" anchorCtr="0">
          <a:noAutofit/>
        </a:bodyPr>
        <a:lstStyle/>
        <a:p>
          <a:pPr lvl="0" algn="l" defTabSz="889000">
            <a:lnSpc>
              <a:spcPct val="90000"/>
            </a:lnSpc>
            <a:spcBef>
              <a:spcPct val="0"/>
            </a:spcBef>
            <a:spcAft>
              <a:spcPct val="35000"/>
            </a:spcAft>
          </a:pPr>
          <a:r>
            <a:rPr lang="ru-RU" sz="2000" b="1" kern="1200" dirty="0" smtClean="0">
              <a:effectLst>
                <a:outerShdw blurRad="38100" dist="38100" dir="2700000" algn="tl">
                  <a:srgbClr val="000000">
                    <a:alpha val="43137"/>
                  </a:srgbClr>
                </a:outerShdw>
              </a:effectLst>
            </a:rPr>
            <a:t>Пути решения проблемы формирования российской гражданской идентичности</a:t>
          </a:r>
          <a:endParaRPr lang="ru-RU" sz="2000" b="1" kern="1200" dirty="0">
            <a:effectLst>
              <a:outerShdw blurRad="38100" dist="38100" dir="2700000" algn="tl">
                <a:srgbClr val="000000">
                  <a:alpha val="43137"/>
                </a:srgbClr>
              </a:outerShdw>
            </a:effectLst>
          </a:endParaRPr>
        </a:p>
      </dsp:txBody>
      <dsp:txXfrm>
        <a:off x="0" y="170282"/>
        <a:ext cx="7171996" cy="1122218"/>
      </dsp:txXfrm>
    </dsp:sp>
    <dsp:sp modelId="{5C7BFAAE-7D9D-4B38-A195-D1D28552F692}">
      <dsp:nvSpPr>
        <dsp:cNvPr id="0" name=""/>
        <dsp:cNvSpPr/>
      </dsp:nvSpPr>
      <dsp:spPr>
        <a:xfrm>
          <a:off x="1468963" y="1097365"/>
          <a:ext cx="7171996" cy="2764800"/>
        </a:xfrm>
        <a:prstGeom prst="roundRect">
          <a:avLst>
            <a:gd name="adj" fmla="val 10000"/>
          </a:avLst>
        </a:prstGeom>
        <a:solidFill>
          <a:schemeClr val="lt1">
            <a:alpha val="90000"/>
            <a:hueOff val="0"/>
            <a:satOff val="0"/>
            <a:lumOff val="0"/>
            <a:alphaOff val="0"/>
          </a:schemeClr>
        </a:solidFill>
        <a:ln w="15875"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0688" tIns="170688" rIns="170688" bIns="170688" numCol="1" spcCol="1270" anchor="t" anchorCtr="0">
          <a:noAutofit/>
        </a:bodyPr>
        <a:lstStyle/>
        <a:p>
          <a:pPr marL="228600" lvl="1" indent="-228600" algn="l" defTabSz="1066800">
            <a:lnSpc>
              <a:spcPct val="90000"/>
            </a:lnSpc>
            <a:spcBef>
              <a:spcPct val="0"/>
            </a:spcBef>
            <a:spcAft>
              <a:spcPct val="15000"/>
            </a:spcAft>
            <a:buChar char="••"/>
          </a:pPr>
          <a:r>
            <a:rPr lang="ru-RU" sz="2400" b="1" kern="1200" dirty="0" smtClean="0"/>
            <a:t>поиск компромиссов между всеми компонентами социального заказа и их решение не только с позиций формального образования, но и неформального и </a:t>
          </a:r>
          <a:r>
            <a:rPr lang="ru-RU" sz="2400" b="1" kern="1200" dirty="0" err="1" smtClean="0"/>
            <a:t>информального</a:t>
          </a:r>
          <a:r>
            <a:rPr lang="ru-RU" sz="2400" b="1" kern="1200" dirty="0" smtClean="0"/>
            <a:t> образования также</a:t>
          </a:r>
          <a:endParaRPr lang="ru-RU" sz="2400" b="1" kern="1200" dirty="0"/>
        </a:p>
      </dsp:txBody>
      <dsp:txXfrm>
        <a:off x="1549941" y="1178343"/>
        <a:ext cx="7010040" cy="2602844"/>
      </dsp:txXfrm>
    </dsp:sp>
  </dsp:spTree>
</dsp:drawing>
</file>

<file path=ppt/diagrams/layout1.xml><?xml version="1.0" encoding="utf-8"?>
<dgm:layoutDef xmlns:dgm="http://schemas.openxmlformats.org/drawingml/2006/diagram" xmlns:a="http://schemas.openxmlformats.org/drawingml/2006/main" uniqueId="urn:microsoft.com/office/officeart/2008/layout/PictureAccentList">
  <dgm:title val=""/>
  <dgm:desc val=""/>
  <dgm:catLst>
    <dgm:cat type="picture" pri="14000"/>
    <dgm:cat type="list" pri="14500"/>
  </dgm:catLst>
  <dgm:sampData>
    <dgm:dataModel>
      <dgm:ptLst>
        <dgm:pt modelId="0" type="doc"/>
        <dgm:pt modelId="1">
          <dgm:prSet phldr="1"/>
        </dgm:pt>
        <dgm:pt modelId="11">
          <dgm:prSet phldr="1"/>
        </dgm:pt>
        <dgm:pt modelId="12">
          <dgm:prSet phldr="1"/>
        </dgm:pt>
      </dgm:ptLst>
      <dgm:cxnLst>
        <dgm:cxn modelId="4" srcId="0" destId="1" srcOrd="0" destOrd="0"/>
        <dgm:cxn modelId="5" srcId="1" destId="11" srcOrd="0" destOrd="0"/>
        <dgm:cxn modelId="6" srcId="1" destId="12" srcOrd="1" destOrd="0"/>
      </dgm:cxnLst>
      <dgm:bg/>
      <dgm:whole/>
    </dgm:dataModel>
  </dgm:sampData>
  <dgm:style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styleData>
  <dgm:clr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clrData>
  <dgm:layoutNode name="layout">
    <dgm:varLst>
      <dgm:chMax/>
      <dgm:chPref/>
      <dgm:dir/>
      <dgm:animOne val="branch"/>
      <dgm:animLvl val="lvl"/>
      <dgm:resizeHandles/>
    </dgm:varLst>
    <dgm:choose name="Name0">
      <dgm:if name="Name1" func="var" arg="dir" op="equ" val="norm">
        <dgm:alg type="hierChild">
          <dgm:param type="linDir" val="fromL"/>
        </dgm:alg>
      </dgm:if>
      <dgm:else name="Name2">
        <dgm:alg type="hierChild">
          <dgm:param type="linDir" val="fromL"/>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primFontSz" for="des" forName="childText" refType="primFontSz" refFor="des" refForName="rootText" op="lte"/>
      <dgm:constr type="w" for="des" forName="rootComposite" refType="w" fact="4"/>
      <dgm:constr type="h" for="des" forName="rootComposite" refType="h"/>
      <dgm:constr type="w" for="des" forName="childComposite" refType="w" refFor="des" refForName="rootComposite"/>
      <dgm:constr type="h" for="des" forName="childComposite" refType="h" refFor="des" refForName="rootComposite"/>
      <dgm:constr type="sibSp" refType="w" refFor="des" refForName="rootComposite" fact="0.1"/>
      <dgm:constr type="sibSp" for="des" forName="childShape" refType="h" refFor="des" refForName="rootComposite" fact="0.12"/>
      <dgm:constr type="sp" for="des" forName="root" refType="h" refFor="des" refForName="rootComposite" fact="0.18"/>
    </dgm:constrLst>
    <dgm:ruleLst/>
    <dgm:forEach name="Name3" axis="ch">
      <dgm:forEach name="Name4" axis="self" ptType="node" cnt="1">
        <dgm:layoutNode name="root">
          <dgm:varLst>
            <dgm:chMax/>
            <dgm:chPref val="4"/>
          </dgm:varLst>
          <dgm:alg type="hierRoot"/>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onstrLst>
              <dgm:constr type="l" for="ch" forName="rootText"/>
              <dgm:constr type="t" for="ch" forName="rootText"/>
              <dgm:constr type="w" for="ch" forName="rootText" refType="w"/>
              <dgm:constr type="h" for="ch" forName="rootText" refType="h"/>
            </dgm:constrLst>
            <dgm:ruleLst/>
            <dgm:layoutNode name="rootText" styleLbl="node0">
              <dgm:varLst>
                <dgm:chMax/>
                <dgm:chPref val="4"/>
              </dgm:varLst>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5" axis="ch">
              <dgm:forEach name="Name6" axis="self" ptType="node">
                <dgm:layoutNode name="childComposite">
                  <dgm:varLst>
                    <dgm:chMax val="0"/>
                    <dgm:chPref val="0"/>
                  </dgm:varLst>
                  <dgm:alg type="composite"/>
                  <dgm:shape xmlns:r="http://schemas.openxmlformats.org/officeDocument/2006/relationships" r:blip="">
                    <dgm:adjLst/>
                  </dgm:shape>
                  <dgm:presOf/>
                  <dgm:choose name="Name7">
                    <dgm:if name="Name8" func="var" arg="dir" op="equ" val="norm">
                      <dgm:constrLst>
                        <dgm:constr type="w" for="ch" forName="Image" refType="h"/>
                        <dgm:constr type="h" for="ch" forName="Image" refType="h"/>
                        <dgm:constr type="l" for="ch" forName="Image"/>
                        <dgm:constr type="t" for="ch" forName="Image"/>
                        <dgm:constr type="h" for="ch" forName="childText" refType="h"/>
                        <dgm:constr type="l" for="ch" forName="childText" refType="w" refFor="ch" refForName="Image" fact="1.06"/>
                        <dgm:constr type="t" for="ch" forName="childText"/>
                      </dgm:constrLst>
                    </dgm:if>
                    <dgm:else name="Name9">
                      <dgm:constrLst>
                        <dgm:constr type="w" for="ch" forName="Image" refType="h"/>
                        <dgm:constr type="h" for="ch" forName="Image" refType="h"/>
                        <dgm:constr type="r" for="ch" forName="Image" refType="w"/>
                        <dgm:constr type="t" for="ch" forName="Image"/>
                        <dgm:constr type="h" for="ch" forName="childText" refType="h"/>
                        <dgm:constr type="t" for="ch" forName="childText"/>
                        <dgm:constr type="wOff" for="ch" forName="childText" refType="w" refFor="ch" refForName="Image" fact="-1.06"/>
                      </dgm:constrLst>
                    </dgm:else>
                  </dgm:choose>
                  <dgm:ruleLst/>
                  <dgm:layoutNode name="Image" styleLbl="node1">
                    <dgm:alg type="sp"/>
                    <dgm:shape xmlns:r="http://schemas.openxmlformats.org/officeDocument/2006/relationships" type="roundRect" r:blip="" blipPhldr="1">
                      <dgm:adjLst>
                        <dgm:adj idx="1" val="0.1667"/>
                      </dgm:adjLst>
                    </dgm:shape>
                    <dgm:presOf/>
                  </dgm:layoutNode>
                  <dgm:layoutNode name="childText" styleLbl="lnNode1">
                    <dgm:varLst>
                      <dgm:chMax val="0"/>
                      <dgm:chPref val="0"/>
                      <dgm:bulletEnabled val="1"/>
                    </dgm:varLst>
                    <dgm:alg type="tx"/>
                    <dgm:shape xmlns:r="http://schemas.openxmlformats.org/officeDocument/2006/relationships" type="roundRect" r:blip="">
                      <dgm:adjLst>
                        <dgm:adj idx="1" val="0.1667"/>
                      </dgm:adjLst>
                    </dgm:shape>
                    <dgm:presOf axis="self desOrSelf" ptType="node node" st="1 1" cnt="1 0"/>
                    <dgm:ruleLst>
                      <dgm:rule type="primFontSz" val="5" fact="NaN" max="NaN"/>
                    </dgm:ruleLs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PictureAccentList">
  <dgm:title val=""/>
  <dgm:desc val=""/>
  <dgm:catLst>
    <dgm:cat type="picture" pri="14000"/>
    <dgm:cat type="list" pri="14500"/>
  </dgm:catLst>
  <dgm:sampData>
    <dgm:dataModel>
      <dgm:ptLst>
        <dgm:pt modelId="0" type="doc"/>
        <dgm:pt modelId="1">
          <dgm:prSet phldr="1"/>
        </dgm:pt>
        <dgm:pt modelId="11">
          <dgm:prSet phldr="1"/>
        </dgm:pt>
        <dgm:pt modelId="12">
          <dgm:prSet phldr="1"/>
        </dgm:pt>
      </dgm:ptLst>
      <dgm:cxnLst>
        <dgm:cxn modelId="4" srcId="0" destId="1" srcOrd="0" destOrd="0"/>
        <dgm:cxn modelId="5" srcId="1" destId="11" srcOrd="0" destOrd="0"/>
        <dgm:cxn modelId="6" srcId="1" destId="12" srcOrd="1" destOrd="0"/>
      </dgm:cxnLst>
      <dgm:bg/>
      <dgm:whole/>
    </dgm:dataModel>
  </dgm:sampData>
  <dgm:style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styleData>
  <dgm:clr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clrData>
  <dgm:layoutNode name="layout">
    <dgm:varLst>
      <dgm:chMax/>
      <dgm:chPref/>
      <dgm:dir/>
      <dgm:animOne val="branch"/>
      <dgm:animLvl val="lvl"/>
      <dgm:resizeHandles/>
    </dgm:varLst>
    <dgm:choose name="Name0">
      <dgm:if name="Name1" func="var" arg="dir" op="equ" val="norm">
        <dgm:alg type="hierChild">
          <dgm:param type="linDir" val="fromL"/>
        </dgm:alg>
      </dgm:if>
      <dgm:else name="Name2">
        <dgm:alg type="hierChild">
          <dgm:param type="linDir" val="fromL"/>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primFontSz" for="des" forName="childText" refType="primFontSz" refFor="des" refForName="rootText" op="lte"/>
      <dgm:constr type="w" for="des" forName="rootComposite" refType="w" fact="4"/>
      <dgm:constr type="h" for="des" forName="rootComposite" refType="h"/>
      <dgm:constr type="w" for="des" forName="childComposite" refType="w" refFor="des" refForName="rootComposite"/>
      <dgm:constr type="h" for="des" forName="childComposite" refType="h" refFor="des" refForName="rootComposite"/>
      <dgm:constr type="sibSp" refType="w" refFor="des" refForName="rootComposite" fact="0.1"/>
      <dgm:constr type="sibSp" for="des" forName="childShape" refType="h" refFor="des" refForName="rootComposite" fact="0.12"/>
      <dgm:constr type="sp" for="des" forName="root" refType="h" refFor="des" refForName="rootComposite" fact="0.18"/>
    </dgm:constrLst>
    <dgm:ruleLst/>
    <dgm:forEach name="Name3" axis="ch">
      <dgm:forEach name="Name4" axis="self" ptType="node" cnt="1">
        <dgm:layoutNode name="root">
          <dgm:varLst>
            <dgm:chMax/>
            <dgm:chPref val="4"/>
          </dgm:varLst>
          <dgm:alg type="hierRoot"/>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onstrLst>
              <dgm:constr type="l" for="ch" forName="rootText"/>
              <dgm:constr type="t" for="ch" forName="rootText"/>
              <dgm:constr type="w" for="ch" forName="rootText" refType="w"/>
              <dgm:constr type="h" for="ch" forName="rootText" refType="h"/>
            </dgm:constrLst>
            <dgm:ruleLst/>
            <dgm:layoutNode name="rootText" styleLbl="node0">
              <dgm:varLst>
                <dgm:chMax/>
                <dgm:chPref val="4"/>
              </dgm:varLst>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5" axis="ch">
              <dgm:forEach name="Name6" axis="self" ptType="node">
                <dgm:layoutNode name="childComposite">
                  <dgm:varLst>
                    <dgm:chMax val="0"/>
                    <dgm:chPref val="0"/>
                  </dgm:varLst>
                  <dgm:alg type="composite"/>
                  <dgm:shape xmlns:r="http://schemas.openxmlformats.org/officeDocument/2006/relationships" r:blip="">
                    <dgm:adjLst/>
                  </dgm:shape>
                  <dgm:presOf/>
                  <dgm:choose name="Name7">
                    <dgm:if name="Name8" func="var" arg="dir" op="equ" val="norm">
                      <dgm:constrLst>
                        <dgm:constr type="w" for="ch" forName="Image" refType="h"/>
                        <dgm:constr type="h" for="ch" forName="Image" refType="h"/>
                        <dgm:constr type="l" for="ch" forName="Image"/>
                        <dgm:constr type="t" for="ch" forName="Image"/>
                        <dgm:constr type="h" for="ch" forName="childText" refType="h"/>
                        <dgm:constr type="l" for="ch" forName="childText" refType="w" refFor="ch" refForName="Image" fact="1.06"/>
                        <dgm:constr type="t" for="ch" forName="childText"/>
                      </dgm:constrLst>
                    </dgm:if>
                    <dgm:else name="Name9">
                      <dgm:constrLst>
                        <dgm:constr type="w" for="ch" forName="Image" refType="h"/>
                        <dgm:constr type="h" for="ch" forName="Image" refType="h"/>
                        <dgm:constr type="r" for="ch" forName="Image" refType="w"/>
                        <dgm:constr type="t" for="ch" forName="Image"/>
                        <dgm:constr type="h" for="ch" forName="childText" refType="h"/>
                        <dgm:constr type="t" for="ch" forName="childText"/>
                        <dgm:constr type="wOff" for="ch" forName="childText" refType="w" refFor="ch" refForName="Image" fact="-1.06"/>
                      </dgm:constrLst>
                    </dgm:else>
                  </dgm:choose>
                  <dgm:ruleLst/>
                  <dgm:layoutNode name="Image" styleLbl="node1">
                    <dgm:alg type="sp"/>
                    <dgm:shape xmlns:r="http://schemas.openxmlformats.org/officeDocument/2006/relationships" type="roundRect" r:blip="" blipPhldr="1">
                      <dgm:adjLst>
                        <dgm:adj idx="1" val="0.1667"/>
                      </dgm:adjLst>
                    </dgm:shape>
                    <dgm:presOf/>
                  </dgm:layoutNode>
                  <dgm:layoutNode name="childText" styleLbl="lnNode1">
                    <dgm:varLst>
                      <dgm:chMax val="0"/>
                      <dgm:chPref val="0"/>
                      <dgm:bulletEnabled val="1"/>
                    </dgm:varLst>
                    <dgm:alg type="tx"/>
                    <dgm:shape xmlns:r="http://schemas.openxmlformats.org/officeDocument/2006/relationships" type="roundRect" r:blip="">
                      <dgm:adjLst>
                        <dgm:adj idx="1" val="0.1667"/>
                      </dgm:adjLst>
                    </dgm:shape>
                    <dgm:presOf axis="self desOrSelf" ptType="node node" st="1 1" cnt="1 0"/>
                    <dgm:ruleLst>
                      <dgm:rule type="primFontSz" val="5" fact="NaN" max="NaN"/>
                    </dgm:ruleLst>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8/layout/PictureAccentList">
  <dgm:title val=""/>
  <dgm:desc val=""/>
  <dgm:catLst>
    <dgm:cat type="picture" pri="14000"/>
    <dgm:cat type="list" pri="14500"/>
  </dgm:catLst>
  <dgm:sampData>
    <dgm:dataModel>
      <dgm:ptLst>
        <dgm:pt modelId="0" type="doc"/>
        <dgm:pt modelId="1">
          <dgm:prSet phldr="1"/>
        </dgm:pt>
        <dgm:pt modelId="11">
          <dgm:prSet phldr="1"/>
        </dgm:pt>
        <dgm:pt modelId="12">
          <dgm:prSet phldr="1"/>
        </dgm:pt>
      </dgm:ptLst>
      <dgm:cxnLst>
        <dgm:cxn modelId="4" srcId="0" destId="1" srcOrd="0" destOrd="0"/>
        <dgm:cxn modelId="5" srcId="1" destId="11" srcOrd="0" destOrd="0"/>
        <dgm:cxn modelId="6" srcId="1" destId="12" srcOrd="1" destOrd="0"/>
      </dgm:cxnLst>
      <dgm:bg/>
      <dgm:whole/>
    </dgm:dataModel>
  </dgm:sampData>
  <dgm:style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styleData>
  <dgm:clr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clrData>
  <dgm:layoutNode name="layout">
    <dgm:varLst>
      <dgm:chMax/>
      <dgm:chPref/>
      <dgm:dir/>
      <dgm:animOne val="branch"/>
      <dgm:animLvl val="lvl"/>
      <dgm:resizeHandles/>
    </dgm:varLst>
    <dgm:choose name="Name0">
      <dgm:if name="Name1" func="var" arg="dir" op="equ" val="norm">
        <dgm:alg type="hierChild">
          <dgm:param type="linDir" val="fromL"/>
        </dgm:alg>
      </dgm:if>
      <dgm:else name="Name2">
        <dgm:alg type="hierChild">
          <dgm:param type="linDir" val="fromL"/>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primFontSz" for="des" forName="childText" refType="primFontSz" refFor="des" refForName="rootText" op="lte"/>
      <dgm:constr type="w" for="des" forName="rootComposite" refType="w" fact="4"/>
      <dgm:constr type="h" for="des" forName="rootComposite" refType="h"/>
      <dgm:constr type="w" for="des" forName="childComposite" refType="w" refFor="des" refForName="rootComposite"/>
      <dgm:constr type="h" for="des" forName="childComposite" refType="h" refFor="des" refForName="rootComposite"/>
      <dgm:constr type="sibSp" refType="w" refFor="des" refForName="rootComposite" fact="0.1"/>
      <dgm:constr type="sibSp" for="des" forName="childShape" refType="h" refFor="des" refForName="rootComposite" fact="0.12"/>
      <dgm:constr type="sp" for="des" forName="root" refType="h" refFor="des" refForName="rootComposite" fact="0.18"/>
    </dgm:constrLst>
    <dgm:ruleLst/>
    <dgm:forEach name="Name3" axis="ch">
      <dgm:forEach name="Name4" axis="self" ptType="node" cnt="1">
        <dgm:layoutNode name="root">
          <dgm:varLst>
            <dgm:chMax/>
            <dgm:chPref val="4"/>
          </dgm:varLst>
          <dgm:alg type="hierRoot"/>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onstrLst>
              <dgm:constr type="l" for="ch" forName="rootText"/>
              <dgm:constr type="t" for="ch" forName="rootText"/>
              <dgm:constr type="w" for="ch" forName="rootText" refType="w"/>
              <dgm:constr type="h" for="ch" forName="rootText" refType="h"/>
            </dgm:constrLst>
            <dgm:ruleLst/>
            <dgm:layoutNode name="rootText" styleLbl="node0">
              <dgm:varLst>
                <dgm:chMax/>
                <dgm:chPref val="4"/>
              </dgm:varLst>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5" axis="ch">
              <dgm:forEach name="Name6" axis="self" ptType="node">
                <dgm:layoutNode name="childComposite">
                  <dgm:varLst>
                    <dgm:chMax val="0"/>
                    <dgm:chPref val="0"/>
                  </dgm:varLst>
                  <dgm:alg type="composite"/>
                  <dgm:shape xmlns:r="http://schemas.openxmlformats.org/officeDocument/2006/relationships" r:blip="">
                    <dgm:adjLst/>
                  </dgm:shape>
                  <dgm:presOf/>
                  <dgm:choose name="Name7">
                    <dgm:if name="Name8" func="var" arg="dir" op="equ" val="norm">
                      <dgm:constrLst>
                        <dgm:constr type="w" for="ch" forName="Image" refType="h"/>
                        <dgm:constr type="h" for="ch" forName="Image" refType="h"/>
                        <dgm:constr type="l" for="ch" forName="Image"/>
                        <dgm:constr type="t" for="ch" forName="Image"/>
                        <dgm:constr type="h" for="ch" forName="childText" refType="h"/>
                        <dgm:constr type="l" for="ch" forName="childText" refType="w" refFor="ch" refForName="Image" fact="1.06"/>
                        <dgm:constr type="t" for="ch" forName="childText"/>
                      </dgm:constrLst>
                    </dgm:if>
                    <dgm:else name="Name9">
                      <dgm:constrLst>
                        <dgm:constr type="w" for="ch" forName="Image" refType="h"/>
                        <dgm:constr type="h" for="ch" forName="Image" refType="h"/>
                        <dgm:constr type="r" for="ch" forName="Image" refType="w"/>
                        <dgm:constr type="t" for="ch" forName="Image"/>
                        <dgm:constr type="h" for="ch" forName="childText" refType="h"/>
                        <dgm:constr type="t" for="ch" forName="childText"/>
                        <dgm:constr type="wOff" for="ch" forName="childText" refType="w" refFor="ch" refForName="Image" fact="-1.06"/>
                      </dgm:constrLst>
                    </dgm:else>
                  </dgm:choose>
                  <dgm:ruleLst/>
                  <dgm:layoutNode name="Image" styleLbl="node1">
                    <dgm:alg type="sp"/>
                    <dgm:shape xmlns:r="http://schemas.openxmlformats.org/officeDocument/2006/relationships" type="roundRect" r:blip="" blipPhldr="1">
                      <dgm:adjLst>
                        <dgm:adj idx="1" val="0.1667"/>
                      </dgm:adjLst>
                    </dgm:shape>
                    <dgm:presOf/>
                  </dgm:layoutNode>
                  <dgm:layoutNode name="childText" styleLbl="lnNode1">
                    <dgm:varLst>
                      <dgm:chMax val="0"/>
                      <dgm:chPref val="0"/>
                      <dgm:bulletEnabled val="1"/>
                    </dgm:varLst>
                    <dgm:alg type="tx"/>
                    <dgm:shape xmlns:r="http://schemas.openxmlformats.org/officeDocument/2006/relationships" type="roundRect" r:blip="">
                      <dgm:adjLst>
                        <dgm:adj idx="1" val="0.1667"/>
                      </dgm:adjLst>
                    </dgm:shape>
                    <dgm:presOf axis="self desOrSelf" ptType="node node" st="1 1" cnt="1 0"/>
                    <dgm:ruleLst>
                      <dgm:rule type="primFontSz" val="5" fact="NaN" max="NaN"/>
                    </dgm:ruleLst>
                  </dgm:layoutNode>
                </dgm:layoutNode>
              </dgm:forEach>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08.10.2015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08.10.2015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08.10.2015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08.10.2015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
        <p:nvSpPr>
          <p:cNvPr id="7" name="Title 6"/>
          <p:cNvSpPr>
            <a:spLocks noGrp="1"/>
          </p:cNvSpPr>
          <p:nvPr>
            <p:ph type="title"/>
          </p:nvPr>
        </p:nvSpPr>
        <p:spPr/>
        <p:txBody>
          <a:bodyPr/>
          <a:lstStyle/>
          <a:p>
            <a:r>
              <a:rPr lang="ru-RU" smtClean="0"/>
              <a:t>Образец заголовка</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08.10.2015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5" name="Date Placeholder 4"/>
          <p:cNvSpPr>
            <a:spLocks noGrp="1"/>
          </p:cNvSpPr>
          <p:nvPr>
            <p:ph type="dt" sz="half" idx="10"/>
          </p:nvPr>
        </p:nvSpPr>
        <p:spPr/>
        <p:txBody>
          <a:bodyPr/>
          <a:lstStyle/>
          <a:p>
            <a:fld id="{B4C71EC6-210F-42DE-9C53-41977AD35B3D}" type="datetimeFigureOut">
              <a:rPr lang="ru-RU" smtClean="0"/>
              <a:t>08.10.2015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9" name="Content Placeholder 8"/>
          <p:cNvSpPr>
            <a:spLocks noGrp="1"/>
          </p:cNvSpPr>
          <p:nvPr>
            <p:ph sz="quarter" idx="13"/>
          </p:nvPr>
        </p:nvSpPr>
        <p:spPr>
          <a:xfrm>
            <a:off x="676655" y="2679192"/>
            <a:ext cx="3822192" cy="34472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t>08.10.2015</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B4C71EC6-210F-42DE-9C53-41977AD35B3D}" type="datetimeFigureOut">
              <a:rPr lang="ru-RU" smtClean="0"/>
              <a:t>08.10.2015</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B4C71EC6-210F-42DE-9C53-41977AD35B3D}" type="datetimeFigureOut">
              <a:rPr lang="ru-RU" smtClean="0"/>
              <a:t>08.10.2015</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B4C71EC6-210F-42DE-9C53-41977AD35B3D}" type="datetimeFigureOut">
              <a:rPr lang="ru-RU" smtClean="0"/>
              <a:t>08.10.2015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ru-RU" smtClean="0"/>
              <a:t>Образец заголовка</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ru-RU" smtClean="0"/>
              <a:t>Образец заголовка</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08.10.2015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B4C71EC6-210F-42DE-9C53-41977AD35B3D}" type="datetimeFigureOut">
              <a:rPr lang="ru-RU" smtClean="0"/>
              <a:t>08.10.2015</a:t>
            </a:fld>
            <a:endParaRPr lang="ru-RU"/>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ru-RU"/>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B19B0651-EE4F-4900-A07F-96A6BFA9D0F0}" type="slidenum">
              <a:rPr lang="ru-RU" smtClean="0"/>
              <a:t>‹#›</a:t>
            </a:fld>
            <a:endParaRPr lang="ru-RU"/>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r>
              <a:rPr lang="ru-RU" b="1" dirty="0">
                <a:effectLst>
                  <a:outerShdw blurRad="38100" dist="38100" dir="2700000" algn="tl">
                    <a:srgbClr val="000000">
                      <a:alpha val="43137"/>
                    </a:srgbClr>
                  </a:outerShdw>
                </a:effectLst>
              </a:rPr>
              <a:t>Место российской гражданской идентичности в социальном заказе на </a:t>
            </a:r>
            <a:r>
              <a:rPr lang="ru-RU" b="1" dirty="0" smtClean="0">
                <a:effectLst>
                  <a:outerShdw blurRad="38100" dist="38100" dir="2700000" algn="tl">
                    <a:srgbClr val="000000">
                      <a:alpha val="43137"/>
                    </a:srgbClr>
                  </a:outerShdw>
                </a:effectLst>
              </a:rPr>
              <a:t>образование</a:t>
            </a:r>
            <a:endParaRPr lang="ru-RU" dirty="0">
              <a:effectLst>
                <a:outerShdw blurRad="38100" dist="38100" dir="2700000" algn="tl">
                  <a:srgbClr val="000000">
                    <a:alpha val="43137"/>
                  </a:srgbClr>
                </a:outerShdw>
              </a:effectLst>
            </a:endParaRPr>
          </a:p>
        </p:txBody>
      </p:sp>
      <p:sp>
        <p:nvSpPr>
          <p:cNvPr id="3" name="Подзаголовок 2"/>
          <p:cNvSpPr>
            <a:spLocks noGrp="1"/>
          </p:cNvSpPr>
          <p:nvPr>
            <p:ph type="subTitle" idx="1"/>
          </p:nvPr>
        </p:nvSpPr>
        <p:spPr/>
        <p:txBody>
          <a:bodyPr>
            <a:normAutofit fontScale="92500" lnSpcReduction="10000"/>
          </a:bodyPr>
          <a:lstStyle/>
          <a:p>
            <a:pPr algn="r"/>
            <a:endParaRPr lang="ru-RU" sz="2400" b="1" dirty="0" smtClean="0">
              <a:effectLst>
                <a:outerShdw blurRad="38100" dist="38100" dir="2700000" algn="tl">
                  <a:srgbClr val="000000">
                    <a:alpha val="43137"/>
                  </a:srgbClr>
                </a:outerShdw>
              </a:effectLst>
            </a:endParaRPr>
          </a:p>
          <a:p>
            <a:pPr algn="r"/>
            <a:r>
              <a:rPr lang="ru-RU" sz="2400" b="1" dirty="0" err="1" smtClean="0">
                <a:effectLst>
                  <a:outerShdw blurRad="38100" dist="38100" dir="2700000" algn="tl">
                    <a:srgbClr val="000000">
                      <a:alpha val="43137"/>
                    </a:srgbClr>
                  </a:outerShdw>
                </a:effectLst>
              </a:rPr>
              <a:t>Хлопченкова</a:t>
            </a:r>
            <a:r>
              <a:rPr lang="ru-RU" sz="2400" b="1" dirty="0" smtClean="0">
                <a:effectLst>
                  <a:outerShdw blurRad="38100" dist="38100" dir="2700000" algn="tl">
                    <a:srgbClr val="000000">
                      <a:alpha val="43137"/>
                    </a:srgbClr>
                  </a:outerShdw>
                </a:effectLst>
              </a:rPr>
              <a:t> Антонина Николаевна,</a:t>
            </a:r>
          </a:p>
          <a:p>
            <a:pPr algn="r"/>
            <a:r>
              <a:rPr lang="ru-RU" sz="2400" b="1" dirty="0" smtClean="0">
                <a:effectLst>
                  <a:outerShdw blurRad="38100" dist="38100" dir="2700000" algn="tl">
                    <a:srgbClr val="000000">
                      <a:alpha val="43137"/>
                    </a:srgbClr>
                  </a:outerShdw>
                </a:effectLst>
              </a:rPr>
              <a:t>ст</a:t>
            </a:r>
            <a:r>
              <a:rPr lang="ru-RU" sz="2400" b="1" dirty="0">
                <a:effectLst>
                  <a:outerShdw blurRad="38100" dist="38100" dir="2700000" algn="tl">
                    <a:srgbClr val="000000">
                      <a:alpha val="43137"/>
                    </a:srgbClr>
                  </a:outerShdw>
                </a:effectLst>
              </a:rPr>
              <a:t>. </a:t>
            </a:r>
            <a:r>
              <a:rPr lang="ru-RU" sz="2400" b="1" dirty="0" err="1">
                <a:effectLst>
                  <a:outerShdw blurRad="38100" dist="38100" dir="2700000" algn="tl">
                    <a:srgbClr val="000000">
                      <a:alpha val="43137"/>
                    </a:srgbClr>
                  </a:outerShdw>
                </a:effectLst>
              </a:rPr>
              <a:t>н.сотр</a:t>
            </a:r>
            <a:r>
              <a:rPr lang="ru-RU" sz="2400" b="1" dirty="0">
                <a:effectLst>
                  <a:outerShdw blurRad="38100" dist="38100" dir="2700000" algn="tl">
                    <a:srgbClr val="000000">
                      <a:alpha val="43137"/>
                    </a:srgbClr>
                  </a:outerShdw>
                </a:effectLst>
              </a:rPr>
              <a:t>. лаборатории СПП</a:t>
            </a:r>
            <a:br>
              <a:rPr lang="ru-RU" sz="2400" b="1" dirty="0">
                <a:effectLst>
                  <a:outerShdw blurRad="38100" dist="38100" dir="2700000" algn="tl">
                    <a:srgbClr val="000000">
                      <a:alpha val="43137"/>
                    </a:srgbClr>
                  </a:outerShdw>
                </a:effectLst>
              </a:rPr>
            </a:br>
            <a:endParaRPr lang="ru-RU" sz="24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86699904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2300" b="1" dirty="0" smtClean="0"/>
              <a:t>Участники </a:t>
            </a:r>
            <a:r>
              <a:rPr lang="ru-RU" sz="2300" b="1" dirty="0"/>
              <a:t>государственной программы </a:t>
            </a:r>
            <a:r>
              <a:rPr lang="ru-RU" sz="2300" b="1" dirty="0" smtClean="0"/>
              <a:t>Владимирской области </a:t>
            </a:r>
            <a:r>
              <a:rPr lang="ru-RU" sz="2300" b="1" dirty="0"/>
              <a:t>"Укрепление единства российской нации и этнокультурное развитие народов во Владимирской области </a:t>
            </a:r>
            <a:r>
              <a:rPr lang="ru-RU" sz="2300" b="1" dirty="0" smtClean="0"/>
              <a:t>(</a:t>
            </a:r>
            <a:r>
              <a:rPr lang="ru-RU" sz="2300" b="1" dirty="0"/>
              <a:t>2015 - 2020 годы</a:t>
            </a:r>
            <a:r>
              <a:rPr lang="ru-RU" sz="2300" b="1" dirty="0" smtClean="0"/>
              <a:t>)"</a:t>
            </a:r>
            <a:endParaRPr lang="ru-RU" sz="2300" b="1" dirty="0"/>
          </a:p>
        </p:txBody>
      </p:sp>
      <p:sp>
        <p:nvSpPr>
          <p:cNvPr id="5" name="Текст 4"/>
          <p:cNvSpPr>
            <a:spLocks noGrp="1"/>
          </p:cNvSpPr>
          <p:nvPr>
            <p:ph type="body" idx="1"/>
          </p:nvPr>
        </p:nvSpPr>
        <p:spPr>
          <a:xfrm>
            <a:off x="683568" y="2060848"/>
            <a:ext cx="3822192" cy="639762"/>
          </a:xfrm>
        </p:spPr>
        <p:txBody>
          <a:bodyPr>
            <a:normAutofit fontScale="85000" lnSpcReduction="20000"/>
          </a:bodyPr>
          <a:lstStyle/>
          <a:p>
            <a:pPr lvl="0"/>
            <a:r>
              <a:rPr lang="ru-RU" b="1" dirty="0" smtClean="0">
                <a:solidFill>
                  <a:srgbClr val="C00000"/>
                </a:solidFill>
              </a:rPr>
              <a:t>В сфере образования Владимирской области</a:t>
            </a:r>
            <a:endParaRPr lang="ru-RU" b="1" dirty="0">
              <a:solidFill>
                <a:srgbClr val="C00000"/>
              </a:solidFill>
            </a:endParaRPr>
          </a:p>
          <a:p>
            <a:endParaRPr lang="ru-RU" dirty="0"/>
          </a:p>
        </p:txBody>
      </p:sp>
      <p:sp>
        <p:nvSpPr>
          <p:cNvPr id="3" name="Объект 2"/>
          <p:cNvSpPr>
            <a:spLocks noGrp="1"/>
          </p:cNvSpPr>
          <p:nvPr>
            <p:ph sz="half" idx="2"/>
          </p:nvPr>
        </p:nvSpPr>
        <p:spPr>
          <a:xfrm>
            <a:off x="677332" y="2636912"/>
            <a:ext cx="3820055" cy="3960440"/>
          </a:xfrm>
          <a:noFill/>
        </p:spPr>
        <p:txBody>
          <a:bodyPr>
            <a:noAutofit/>
          </a:bodyPr>
          <a:lstStyle/>
          <a:p>
            <a:pPr marL="0" lvl="0" indent="0">
              <a:lnSpc>
                <a:spcPct val="80000"/>
              </a:lnSpc>
              <a:spcBef>
                <a:spcPts val="0"/>
              </a:spcBef>
              <a:buNone/>
            </a:pPr>
            <a:r>
              <a:rPr lang="ru-RU" sz="1400" b="1" dirty="0" smtClean="0">
                <a:solidFill>
                  <a:srgbClr val="C00000"/>
                </a:solidFill>
              </a:rPr>
              <a:t>2. Содействие </a:t>
            </a:r>
            <a:r>
              <a:rPr lang="ru-RU" sz="1400" b="1" dirty="0">
                <a:solidFill>
                  <a:srgbClr val="C00000"/>
                </a:solidFill>
              </a:rPr>
              <a:t>этнокультурному многообразию народов России, проживающих на территории Владимирской области</a:t>
            </a:r>
            <a:endParaRPr lang="ru-RU" sz="1400" dirty="0">
              <a:solidFill>
                <a:srgbClr val="C00000"/>
              </a:solidFill>
            </a:endParaRPr>
          </a:p>
          <a:p>
            <a:pPr marL="0" indent="0">
              <a:lnSpc>
                <a:spcPct val="80000"/>
              </a:lnSpc>
              <a:spcBef>
                <a:spcPts val="0"/>
              </a:spcBef>
              <a:buNone/>
            </a:pPr>
            <a:r>
              <a:rPr lang="ru-RU" sz="1400" b="1" i="1" dirty="0" smtClean="0">
                <a:solidFill>
                  <a:schemeClr val="tx1"/>
                </a:solidFill>
              </a:rPr>
              <a:t>2.1</a:t>
            </a:r>
            <a:r>
              <a:rPr lang="ru-RU" sz="1400" b="1" i="1" dirty="0">
                <a:solidFill>
                  <a:schemeClr val="tx1"/>
                </a:solidFill>
              </a:rPr>
              <a:t>. Проведение традиционных праздников, фестивалей, конкурсов</a:t>
            </a:r>
            <a:endParaRPr lang="ru-RU" sz="1400" dirty="0">
              <a:solidFill>
                <a:schemeClr val="tx1"/>
              </a:solidFill>
            </a:endParaRPr>
          </a:p>
          <a:p>
            <a:pPr marL="0" indent="0">
              <a:lnSpc>
                <a:spcPct val="80000"/>
              </a:lnSpc>
              <a:spcBef>
                <a:spcPts val="0"/>
              </a:spcBef>
              <a:buNone/>
            </a:pPr>
            <a:r>
              <a:rPr lang="ru-RU" sz="1400" b="1" i="1" dirty="0" smtClean="0">
                <a:solidFill>
                  <a:schemeClr val="tx1"/>
                </a:solidFill>
              </a:rPr>
              <a:t>2.4</a:t>
            </a:r>
            <a:r>
              <a:rPr lang="ru-RU" sz="1400" b="1" i="1" dirty="0">
                <a:solidFill>
                  <a:schemeClr val="tx1"/>
                </a:solidFill>
              </a:rPr>
              <a:t>. Сохранение и развитие языкового многообразия</a:t>
            </a:r>
            <a:endParaRPr lang="ru-RU" sz="1400" dirty="0">
              <a:solidFill>
                <a:schemeClr val="tx1"/>
              </a:solidFill>
            </a:endParaRPr>
          </a:p>
          <a:p>
            <a:pPr marL="0" indent="0">
              <a:lnSpc>
                <a:spcPct val="80000"/>
              </a:lnSpc>
              <a:spcBef>
                <a:spcPts val="0"/>
              </a:spcBef>
              <a:buNone/>
            </a:pPr>
            <a:r>
              <a:rPr lang="ru-RU" sz="1400" b="1" i="1" dirty="0" smtClean="0">
                <a:solidFill>
                  <a:schemeClr val="tx1"/>
                </a:solidFill>
              </a:rPr>
              <a:t>2.5</a:t>
            </a:r>
            <a:r>
              <a:rPr lang="ru-RU" sz="1400" b="1" i="1" dirty="0">
                <a:solidFill>
                  <a:schemeClr val="tx1"/>
                </a:solidFill>
              </a:rPr>
              <a:t>. Организация олимпиад и фестивалей по популяризации знаний о культурах народов России, мира</a:t>
            </a:r>
            <a:endParaRPr lang="ru-RU" sz="1400" dirty="0">
              <a:solidFill>
                <a:schemeClr val="tx1"/>
              </a:solidFill>
            </a:endParaRPr>
          </a:p>
          <a:p>
            <a:pPr marL="0" indent="0">
              <a:lnSpc>
                <a:spcPct val="80000"/>
              </a:lnSpc>
              <a:spcBef>
                <a:spcPts val="0"/>
              </a:spcBef>
              <a:buNone/>
            </a:pPr>
            <a:r>
              <a:rPr lang="ru-RU" sz="1400" b="1" i="1" dirty="0" smtClean="0">
                <a:solidFill>
                  <a:schemeClr val="tx1"/>
                </a:solidFill>
              </a:rPr>
              <a:t>2.6</a:t>
            </a:r>
            <a:r>
              <a:rPr lang="ru-RU" sz="1400" b="1" i="1" dirty="0">
                <a:solidFill>
                  <a:schemeClr val="tx1"/>
                </a:solidFill>
              </a:rPr>
              <a:t>. Проведение мониторинга численности детей цыган, обучающихся в общеобразовательных организациях</a:t>
            </a:r>
            <a:endParaRPr lang="ru-RU" sz="1400" dirty="0">
              <a:solidFill>
                <a:schemeClr val="tx1"/>
              </a:solidFill>
            </a:endParaRPr>
          </a:p>
          <a:p>
            <a:pPr marL="0" indent="0">
              <a:lnSpc>
                <a:spcPct val="80000"/>
              </a:lnSpc>
              <a:spcBef>
                <a:spcPts val="0"/>
              </a:spcBef>
              <a:buNone/>
            </a:pPr>
            <a:r>
              <a:rPr lang="ru-RU" sz="1400" b="1" i="1" dirty="0" smtClean="0">
                <a:solidFill>
                  <a:schemeClr val="tx1"/>
                </a:solidFill>
              </a:rPr>
              <a:t>2.9</a:t>
            </a:r>
            <a:r>
              <a:rPr lang="ru-RU" sz="1400" b="1" i="1" dirty="0">
                <a:solidFill>
                  <a:schemeClr val="tx1"/>
                </a:solidFill>
              </a:rPr>
              <a:t>. Организация и проведение мониторинга реализации учебного курса "Основы религиозных культур и светской этики" в общеобразовательных организациях в контексте внедрения федеральных государственных образовательных стандартов общего образования</a:t>
            </a:r>
            <a:endParaRPr lang="ru-RU" sz="1400" dirty="0">
              <a:solidFill>
                <a:schemeClr val="tx1"/>
              </a:solidFill>
            </a:endParaRPr>
          </a:p>
          <a:p>
            <a:pPr marL="0" lvl="0" indent="0">
              <a:lnSpc>
                <a:spcPct val="80000"/>
              </a:lnSpc>
              <a:spcBef>
                <a:spcPts val="0"/>
              </a:spcBef>
              <a:buNone/>
            </a:pPr>
            <a:endParaRPr lang="ru-RU" sz="1400" b="1" dirty="0">
              <a:solidFill>
                <a:srgbClr val="C00000"/>
              </a:solidFill>
            </a:endParaRPr>
          </a:p>
        </p:txBody>
      </p:sp>
      <p:sp>
        <p:nvSpPr>
          <p:cNvPr id="6" name="Текст 5"/>
          <p:cNvSpPr>
            <a:spLocks noGrp="1"/>
          </p:cNvSpPr>
          <p:nvPr>
            <p:ph type="body" sz="quarter" idx="3"/>
          </p:nvPr>
        </p:nvSpPr>
        <p:spPr>
          <a:xfrm>
            <a:off x="4644008" y="2060848"/>
            <a:ext cx="3822192" cy="639762"/>
          </a:xfrm>
        </p:spPr>
        <p:txBody>
          <a:bodyPr>
            <a:normAutofit fontScale="85000" lnSpcReduction="20000"/>
          </a:bodyPr>
          <a:lstStyle/>
          <a:p>
            <a:pPr lvl="0"/>
            <a:r>
              <a:rPr lang="ru-RU" b="1" dirty="0" smtClean="0">
                <a:solidFill>
                  <a:srgbClr val="C00000"/>
                </a:solidFill>
              </a:rPr>
              <a:t>В сфере культуры Владимирской области</a:t>
            </a:r>
            <a:endParaRPr lang="ru-RU" b="1" dirty="0">
              <a:solidFill>
                <a:srgbClr val="C00000"/>
              </a:solidFill>
            </a:endParaRPr>
          </a:p>
          <a:p>
            <a:endParaRPr lang="ru-RU" dirty="0"/>
          </a:p>
        </p:txBody>
      </p:sp>
      <p:sp>
        <p:nvSpPr>
          <p:cNvPr id="4" name="Объект 3"/>
          <p:cNvSpPr>
            <a:spLocks noGrp="1"/>
          </p:cNvSpPr>
          <p:nvPr>
            <p:ph sz="quarter" idx="4"/>
          </p:nvPr>
        </p:nvSpPr>
        <p:spPr>
          <a:xfrm>
            <a:off x="4645025" y="2636912"/>
            <a:ext cx="3822192" cy="3960440"/>
          </a:xfrm>
          <a:noFill/>
        </p:spPr>
        <p:txBody>
          <a:bodyPr>
            <a:normAutofit fontScale="92500" lnSpcReduction="10000"/>
          </a:bodyPr>
          <a:lstStyle/>
          <a:p>
            <a:pPr marL="0" lvl="0" indent="0">
              <a:buNone/>
            </a:pPr>
            <a:r>
              <a:rPr lang="ru-RU" b="1" dirty="0">
                <a:solidFill>
                  <a:srgbClr val="C00000"/>
                </a:solidFill>
              </a:rPr>
              <a:t>2. Содействие этнокультурному многообразию народов России, проживающих на территории Владимирской области</a:t>
            </a:r>
            <a:endParaRPr lang="ru-RU" dirty="0">
              <a:solidFill>
                <a:srgbClr val="C00000"/>
              </a:solidFill>
            </a:endParaRPr>
          </a:p>
          <a:p>
            <a:pPr marL="0" indent="0">
              <a:buNone/>
            </a:pPr>
            <a:r>
              <a:rPr lang="ru-RU" b="1" i="1" dirty="0" smtClean="0">
                <a:solidFill>
                  <a:schemeClr val="tx1"/>
                </a:solidFill>
              </a:rPr>
              <a:t>2.1</a:t>
            </a:r>
            <a:r>
              <a:rPr lang="ru-RU" b="1" i="1" dirty="0">
                <a:solidFill>
                  <a:schemeClr val="tx1"/>
                </a:solidFill>
              </a:rPr>
              <a:t>. Проведение традиционных праздников, фестивалей, конкурсов</a:t>
            </a:r>
            <a:endParaRPr lang="ru-RU" dirty="0">
              <a:solidFill>
                <a:schemeClr val="tx1"/>
              </a:solidFill>
            </a:endParaRPr>
          </a:p>
          <a:p>
            <a:pPr marL="0" indent="0">
              <a:buNone/>
            </a:pPr>
            <a:r>
              <a:rPr lang="ru-RU" b="1" i="1" dirty="0" smtClean="0">
                <a:solidFill>
                  <a:schemeClr val="tx1"/>
                </a:solidFill>
              </a:rPr>
              <a:t>2.2</a:t>
            </a:r>
            <a:r>
              <a:rPr lang="ru-RU" b="1" i="1" dirty="0">
                <a:solidFill>
                  <a:schemeClr val="tx1"/>
                </a:solidFill>
              </a:rPr>
              <a:t>. Развитие народного творчества, национального искусства, ремесел</a:t>
            </a:r>
            <a:endParaRPr lang="ru-RU" dirty="0">
              <a:solidFill>
                <a:schemeClr val="tx1"/>
              </a:solidFill>
            </a:endParaRPr>
          </a:p>
          <a:p>
            <a:pPr marL="0" indent="0">
              <a:buNone/>
            </a:pPr>
            <a:r>
              <a:rPr lang="ru-RU" b="1" i="1" dirty="0" smtClean="0">
                <a:solidFill>
                  <a:schemeClr val="tx1"/>
                </a:solidFill>
              </a:rPr>
              <a:t>2.3</a:t>
            </a:r>
            <a:r>
              <a:rPr lang="ru-RU" b="1" i="1" dirty="0">
                <a:solidFill>
                  <a:schemeClr val="tx1"/>
                </a:solidFill>
              </a:rPr>
              <a:t>. Развитие туристического потенциала народных художественных промыслов и ремесел</a:t>
            </a:r>
            <a:endParaRPr lang="ru-RU" dirty="0">
              <a:solidFill>
                <a:schemeClr val="tx1"/>
              </a:solidFill>
            </a:endParaRPr>
          </a:p>
          <a:p>
            <a:endParaRPr lang="ru-RU" dirty="0"/>
          </a:p>
        </p:txBody>
      </p:sp>
    </p:spTree>
    <p:extLst>
      <p:ext uri="{BB962C8B-B14F-4D97-AF65-F5344CB8AC3E}">
        <p14:creationId xmlns:p14="http://schemas.microsoft.com/office/powerpoint/2010/main" val="7300762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Объект 5"/>
          <p:cNvGraphicFramePr>
            <a:graphicFrameLocks noGrp="1"/>
          </p:cNvGraphicFramePr>
          <p:nvPr>
            <p:ph idx="1"/>
            <p:extLst>
              <p:ext uri="{D42A27DB-BD31-4B8C-83A1-F6EECF244321}">
                <p14:modId xmlns:p14="http://schemas.microsoft.com/office/powerpoint/2010/main" val="2857317233"/>
              </p:ext>
            </p:extLst>
          </p:nvPr>
        </p:nvGraphicFramePr>
        <p:xfrm>
          <a:off x="251520" y="1772816"/>
          <a:ext cx="8640960" cy="48245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Заголовок 1"/>
          <p:cNvSpPr>
            <a:spLocks noGrp="1"/>
          </p:cNvSpPr>
          <p:nvPr>
            <p:ph type="title"/>
          </p:nvPr>
        </p:nvSpPr>
        <p:spPr/>
        <p:txBody>
          <a:bodyPr>
            <a:normAutofit/>
          </a:bodyPr>
          <a:lstStyle/>
          <a:p>
            <a:r>
              <a:rPr lang="ru-RU" sz="3600" b="1" dirty="0" smtClean="0"/>
              <a:t>Проблемы укрепления </a:t>
            </a:r>
            <a:r>
              <a:rPr lang="ru-RU" sz="3600" b="1" dirty="0"/>
              <a:t>русской </a:t>
            </a:r>
            <a:r>
              <a:rPr lang="ru-RU" sz="3600" b="1" dirty="0" smtClean="0"/>
              <a:t>идентичности как </a:t>
            </a:r>
            <a:r>
              <a:rPr lang="ru-RU" sz="3600" b="1" dirty="0" err="1" smtClean="0"/>
              <a:t>этноидентичности</a:t>
            </a:r>
            <a:endParaRPr lang="ru-RU" sz="3600" b="1" dirty="0"/>
          </a:p>
        </p:txBody>
      </p:sp>
    </p:spTree>
    <p:extLst>
      <p:ext uri="{BB962C8B-B14F-4D97-AF65-F5344CB8AC3E}">
        <p14:creationId xmlns:p14="http://schemas.microsoft.com/office/powerpoint/2010/main" val="10391879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normAutofit fontScale="85000" lnSpcReduction="10000"/>
          </a:bodyPr>
          <a:lstStyle/>
          <a:p>
            <a:r>
              <a:rPr lang="ru-RU" sz="3000" b="1" i="1" dirty="0" smtClean="0">
                <a:solidFill>
                  <a:srgbClr val="C00000"/>
                </a:solidFill>
              </a:rPr>
              <a:t>Социальные </a:t>
            </a:r>
            <a:r>
              <a:rPr lang="ru-RU" sz="3000" b="1" i="1" dirty="0">
                <a:solidFill>
                  <a:srgbClr val="C00000"/>
                </a:solidFill>
              </a:rPr>
              <a:t>эффекты системы образования</a:t>
            </a:r>
            <a:r>
              <a:rPr lang="ru-RU" sz="3000" b="1" dirty="0">
                <a:solidFill>
                  <a:srgbClr val="C00000"/>
                </a:solidFill>
              </a:rPr>
              <a:t> </a:t>
            </a:r>
            <a:r>
              <a:rPr lang="ru-RU" sz="2600" b="1" dirty="0"/>
              <a:t>- способность системы образования участвовать в консолидации общества, </a:t>
            </a:r>
            <a:r>
              <a:rPr lang="ru-RU" sz="2600" b="1" dirty="0">
                <a:solidFill>
                  <a:srgbClr val="C00000"/>
                </a:solidFill>
              </a:rPr>
              <a:t>в формировании гражданской идентичности</a:t>
            </a:r>
            <a:r>
              <a:rPr lang="ru-RU" sz="2600" b="1" dirty="0"/>
              <a:t> (национальной, общероссийской, общечеловеческой), снижении рисков социально-психологической напряженности между различными этническими и религиозными группами населения, достижении социального равенства отдельных личностей с разными стартовыми возможностями. </a:t>
            </a:r>
          </a:p>
          <a:p>
            <a:pPr marL="0" indent="0">
              <a:buNone/>
            </a:pPr>
            <a:r>
              <a:rPr lang="ru-RU" sz="2600" dirty="0"/>
              <a:t> </a:t>
            </a:r>
          </a:p>
          <a:p>
            <a:endParaRPr lang="ru-RU" dirty="0"/>
          </a:p>
        </p:txBody>
      </p:sp>
      <p:sp>
        <p:nvSpPr>
          <p:cNvPr id="3" name="Заголовок 2"/>
          <p:cNvSpPr>
            <a:spLocks noGrp="1"/>
          </p:cNvSpPr>
          <p:nvPr>
            <p:ph type="title"/>
          </p:nvPr>
        </p:nvSpPr>
        <p:spPr/>
        <p:txBody>
          <a:bodyPr>
            <a:normAutofit/>
          </a:bodyPr>
          <a:lstStyle/>
          <a:p>
            <a:r>
              <a:rPr lang="ru-RU" sz="3600" b="1" dirty="0"/>
              <a:t>С</a:t>
            </a:r>
            <a:r>
              <a:rPr lang="ru-RU" sz="3600" b="1" dirty="0" smtClean="0"/>
              <a:t>оциальные эффекты системы образования</a:t>
            </a:r>
            <a:endParaRPr lang="ru-RU" sz="3600" dirty="0"/>
          </a:p>
        </p:txBody>
      </p:sp>
    </p:spTree>
    <p:extLst>
      <p:ext uri="{BB962C8B-B14F-4D97-AF65-F5344CB8AC3E}">
        <p14:creationId xmlns:p14="http://schemas.microsoft.com/office/powerpoint/2010/main" val="40300539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lstStyle/>
          <a:p>
            <a:r>
              <a:rPr lang="ru-RU" sz="2800" b="1" i="1" dirty="0">
                <a:solidFill>
                  <a:srgbClr val="C00000"/>
                </a:solidFill>
              </a:rPr>
              <a:t>Социальный заказ на образование</a:t>
            </a:r>
            <a:r>
              <a:rPr lang="ru-RU" sz="2800" b="1" dirty="0">
                <a:solidFill>
                  <a:srgbClr val="C00000"/>
                </a:solidFill>
              </a:rPr>
              <a:t> </a:t>
            </a:r>
            <a:r>
              <a:rPr lang="ru-RU" b="1" dirty="0"/>
              <a:t>– совокупность образовательных и сопутствующих запросов и требований, которые предъявляются или могут быть предъявлены системе образования социальными субъектами.  </a:t>
            </a:r>
          </a:p>
          <a:p>
            <a:endParaRPr lang="ru-RU" b="1" dirty="0"/>
          </a:p>
        </p:txBody>
      </p:sp>
      <p:sp>
        <p:nvSpPr>
          <p:cNvPr id="3" name="Заголовок 2"/>
          <p:cNvSpPr>
            <a:spLocks noGrp="1"/>
          </p:cNvSpPr>
          <p:nvPr>
            <p:ph type="title"/>
          </p:nvPr>
        </p:nvSpPr>
        <p:spPr/>
        <p:txBody>
          <a:bodyPr>
            <a:noAutofit/>
          </a:bodyPr>
          <a:lstStyle/>
          <a:p>
            <a:pPr lvl="0"/>
            <a:r>
              <a:rPr lang="ru-RU" sz="2800" b="1" dirty="0"/>
              <a:t>Структура социального заказа на образование по формированию российской гражданской идентичности</a:t>
            </a:r>
            <a:endParaRPr lang="ru-RU" sz="2800" dirty="0"/>
          </a:p>
        </p:txBody>
      </p:sp>
    </p:spTree>
    <p:extLst>
      <p:ext uri="{BB962C8B-B14F-4D97-AF65-F5344CB8AC3E}">
        <p14:creationId xmlns:p14="http://schemas.microsoft.com/office/powerpoint/2010/main" val="6247653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p14:modId xmlns:p14="http://schemas.microsoft.com/office/powerpoint/2010/main" val="905363330"/>
              </p:ext>
            </p:extLst>
          </p:nvPr>
        </p:nvGraphicFramePr>
        <p:xfrm>
          <a:off x="323528" y="2204864"/>
          <a:ext cx="8568952" cy="44644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Заголовок 2"/>
          <p:cNvSpPr>
            <a:spLocks noGrp="1"/>
          </p:cNvSpPr>
          <p:nvPr>
            <p:ph type="title"/>
          </p:nvPr>
        </p:nvSpPr>
        <p:spPr/>
        <p:txBody>
          <a:bodyPr>
            <a:noAutofit/>
          </a:bodyPr>
          <a:lstStyle/>
          <a:p>
            <a:pPr lvl="0"/>
            <a:r>
              <a:rPr lang="ru-RU" sz="2800" b="1" dirty="0"/>
              <a:t>Структура социального заказа на образование по формированию российской гражданской идентичности</a:t>
            </a:r>
            <a:endParaRPr lang="ru-RU" sz="2800" dirty="0"/>
          </a:p>
        </p:txBody>
      </p:sp>
    </p:spTree>
    <p:extLst>
      <p:ext uri="{BB962C8B-B14F-4D97-AF65-F5344CB8AC3E}">
        <p14:creationId xmlns:p14="http://schemas.microsoft.com/office/powerpoint/2010/main" val="2197447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normAutofit fontScale="70000" lnSpcReduction="20000"/>
          </a:bodyPr>
          <a:lstStyle/>
          <a:p>
            <a:pPr marL="0" indent="0">
              <a:buNone/>
            </a:pPr>
            <a:r>
              <a:rPr lang="ru-RU" b="1" dirty="0"/>
              <a:t>4. Стандарт направлен на обеспечение</a:t>
            </a:r>
            <a:r>
              <a:rPr lang="ru-RU" b="1" dirty="0" smtClean="0"/>
              <a:t>:*</a:t>
            </a:r>
            <a:endParaRPr lang="ru-RU" b="1" dirty="0"/>
          </a:p>
          <a:p>
            <a:pPr marL="0" indent="0">
              <a:buNone/>
            </a:pPr>
            <a:r>
              <a:rPr lang="ru-RU" b="1" dirty="0">
                <a:solidFill>
                  <a:srgbClr val="C00000"/>
                </a:solidFill>
              </a:rPr>
              <a:t>формирования российской гражданской идентичности обучающихся;</a:t>
            </a:r>
          </a:p>
          <a:p>
            <a:pPr marL="0" indent="0">
              <a:buNone/>
            </a:pPr>
            <a:r>
              <a:rPr lang="ru-RU" b="1" dirty="0"/>
              <a:t>…</a:t>
            </a:r>
          </a:p>
          <a:p>
            <a:pPr marL="0" indent="0">
              <a:buNone/>
            </a:pPr>
            <a:r>
              <a:rPr lang="ru-RU" b="1" dirty="0"/>
              <a:t>духовно-нравственного развития, воспитания обучающихся и сохранения их здоровья;</a:t>
            </a:r>
          </a:p>
          <a:p>
            <a:pPr marL="0" indent="0">
              <a:buNone/>
            </a:pPr>
            <a:r>
              <a:rPr lang="ru-RU" b="1" dirty="0"/>
              <a:t>…</a:t>
            </a:r>
          </a:p>
          <a:p>
            <a:pPr marL="0" indent="0">
              <a:buNone/>
            </a:pPr>
            <a:r>
              <a:rPr lang="ru-RU" b="1" dirty="0"/>
              <a:t>условий создания социальной ситуации развития обучающихся, обеспечивающей их социальную самоидентификацию посредством личностно значимой деятельности.</a:t>
            </a:r>
          </a:p>
          <a:p>
            <a:pPr marL="0" indent="0">
              <a:buNone/>
            </a:pPr>
            <a:endParaRPr lang="ru-RU" b="1" dirty="0" smtClean="0"/>
          </a:p>
          <a:p>
            <a:pPr marL="0" indent="0">
              <a:buNone/>
            </a:pPr>
            <a:r>
              <a:rPr lang="ru-RU" b="1" dirty="0"/>
              <a:t>*</a:t>
            </a:r>
            <a:r>
              <a:rPr lang="ru-RU" b="1" dirty="0" smtClean="0"/>
              <a:t>Приказ </a:t>
            </a:r>
            <a:r>
              <a:rPr lang="ru-RU" b="1" dirty="0" err="1"/>
              <a:t>Минобрнауки</a:t>
            </a:r>
            <a:r>
              <a:rPr lang="ru-RU" b="1" dirty="0"/>
              <a:t> России от 17.12.10 №1897 (в ред. от 29.12.2014)  «Об утверждении федерального государственного образовательного стандарта основного общего образования» (зарегистрирован в Минюсте РФ 1 февраля 2011 г. № 19644).  </a:t>
            </a:r>
          </a:p>
          <a:p>
            <a:endParaRPr lang="ru-RU" b="1" dirty="0"/>
          </a:p>
        </p:txBody>
      </p:sp>
      <p:sp>
        <p:nvSpPr>
          <p:cNvPr id="3" name="Заголовок 2"/>
          <p:cNvSpPr>
            <a:spLocks noGrp="1"/>
          </p:cNvSpPr>
          <p:nvPr>
            <p:ph type="title"/>
          </p:nvPr>
        </p:nvSpPr>
        <p:spPr/>
        <p:txBody>
          <a:bodyPr>
            <a:noAutofit/>
          </a:bodyPr>
          <a:lstStyle/>
          <a:p>
            <a:pPr lvl="0"/>
            <a:r>
              <a:rPr lang="ru-RU" sz="2800" b="1" dirty="0"/>
              <a:t>Г</a:t>
            </a:r>
            <a:r>
              <a:rPr lang="ru-RU" sz="2800" b="1" dirty="0" smtClean="0"/>
              <a:t>осударственный </a:t>
            </a:r>
            <a:r>
              <a:rPr lang="ru-RU" sz="2800" b="1" dirty="0"/>
              <a:t>компонент </a:t>
            </a:r>
            <a:r>
              <a:rPr lang="ru-RU" sz="2800" b="1" dirty="0" smtClean="0"/>
              <a:t>социального </a:t>
            </a:r>
            <a:r>
              <a:rPr lang="ru-RU" sz="2800" b="1" dirty="0"/>
              <a:t>заказа на образование по формированию российской гражданской идентичности</a:t>
            </a:r>
            <a:endParaRPr lang="ru-RU" sz="2800" dirty="0"/>
          </a:p>
        </p:txBody>
      </p:sp>
    </p:spTree>
    <p:extLst>
      <p:ext uri="{BB962C8B-B14F-4D97-AF65-F5344CB8AC3E}">
        <p14:creationId xmlns:p14="http://schemas.microsoft.com/office/powerpoint/2010/main" val="7147669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872067" y="2060848"/>
            <a:ext cx="7444349" cy="4065315"/>
          </a:xfrm>
        </p:spPr>
        <p:txBody>
          <a:bodyPr>
            <a:normAutofit fontScale="92500" lnSpcReduction="20000"/>
          </a:bodyPr>
          <a:lstStyle/>
          <a:p>
            <a:pPr marL="0" indent="0">
              <a:buNone/>
            </a:pPr>
            <a:r>
              <a:rPr lang="ru-RU" b="1" i="1" dirty="0"/>
              <a:t>Как бы ни критиковали ФГОС общего образования, в нем есть две большие идеи, которые по размышлении захватывают, не оставляют равнодушным – </a:t>
            </a:r>
            <a:r>
              <a:rPr lang="ru-RU" b="1" i="1" dirty="0">
                <a:solidFill>
                  <a:srgbClr val="C00000"/>
                </a:solidFill>
              </a:rPr>
              <a:t>идея </a:t>
            </a:r>
            <a:r>
              <a:rPr lang="ru-RU" b="1" i="1" dirty="0" err="1">
                <a:solidFill>
                  <a:srgbClr val="C00000"/>
                </a:solidFill>
              </a:rPr>
              <a:t>метапредметности</a:t>
            </a:r>
            <a:r>
              <a:rPr lang="ru-RU" b="1" i="1" dirty="0"/>
              <a:t> и </a:t>
            </a:r>
            <a:r>
              <a:rPr lang="ru-RU" b="1" i="1" dirty="0">
                <a:solidFill>
                  <a:srgbClr val="C00000"/>
                </a:solidFill>
              </a:rPr>
              <a:t>идея формирования российской (гражданской) идентичности</a:t>
            </a:r>
            <a:r>
              <a:rPr lang="ru-RU" b="1" i="1" dirty="0"/>
              <a:t>. Если даже допустить, за идеей формирования российской идентичности стоит, всего лишь, желание новой элиты заставить всех остальных принять ее (элиты) версию России, невозможно отказаться от самой идеи. Это равносильно тому, чтобы перестать верить в Родину. Любить Родину подчас очень трудно, почти невозможно, но не верить в нее – невозможно совсем. </a:t>
            </a:r>
            <a:endParaRPr lang="ru-RU" b="1" i="1" dirty="0" smtClean="0"/>
          </a:p>
          <a:p>
            <a:pPr marL="0" indent="0" algn="r">
              <a:buNone/>
            </a:pPr>
            <a:r>
              <a:rPr lang="ru-RU" dirty="0" smtClean="0"/>
              <a:t>Григорьев </a:t>
            </a:r>
            <a:r>
              <a:rPr lang="ru-RU" dirty="0"/>
              <a:t>Д.В., </a:t>
            </a:r>
            <a:r>
              <a:rPr lang="ru-RU" dirty="0" err="1"/>
              <a:t>к.п.н</a:t>
            </a:r>
            <a:r>
              <a:rPr lang="ru-RU" dirty="0"/>
              <a:t>., доцент, </a:t>
            </a:r>
            <a:r>
              <a:rPr lang="ru-RU" dirty="0" err="1"/>
              <a:t>вед.н.с</a:t>
            </a:r>
            <a:r>
              <a:rPr lang="ru-RU" dirty="0"/>
              <a:t>. </a:t>
            </a:r>
            <a:endParaRPr lang="ru-RU" dirty="0" smtClean="0"/>
          </a:p>
          <a:p>
            <a:pPr marL="0" indent="0" algn="r">
              <a:buNone/>
            </a:pPr>
            <a:r>
              <a:rPr lang="ru-RU" dirty="0" smtClean="0"/>
              <a:t>лаборатории </a:t>
            </a:r>
            <a:r>
              <a:rPr lang="ru-RU" dirty="0"/>
              <a:t>теории воспитания ИТИП </a:t>
            </a:r>
            <a:r>
              <a:rPr lang="ru-RU" dirty="0" smtClean="0"/>
              <a:t>РАО</a:t>
            </a:r>
            <a:endParaRPr lang="ru-RU" b="1" dirty="0"/>
          </a:p>
        </p:txBody>
      </p:sp>
      <p:sp>
        <p:nvSpPr>
          <p:cNvPr id="3" name="Заголовок 2"/>
          <p:cNvSpPr>
            <a:spLocks noGrp="1"/>
          </p:cNvSpPr>
          <p:nvPr>
            <p:ph type="title"/>
          </p:nvPr>
        </p:nvSpPr>
        <p:spPr/>
        <p:txBody>
          <a:bodyPr>
            <a:noAutofit/>
          </a:bodyPr>
          <a:lstStyle/>
          <a:p>
            <a:pPr lvl="0"/>
            <a:r>
              <a:rPr lang="ru-RU" sz="2800" b="1" dirty="0"/>
              <a:t>Г</a:t>
            </a:r>
            <a:r>
              <a:rPr lang="ru-RU" sz="2800" b="1" dirty="0" smtClean="0"/>
              <a:t>осударственный </a:t>
            </a:r>
            <a:r>
              <a:rPr lang="ru-RU" sz="2800" b="1" dirty="0"/>
              <a:t>компонент </a:t>
            </a:r>
            <a:r>
              <a:rPr lang="ru-RU" sz="2800" b="1" dirty="0" smtClean="0"/>
              <a:t>социального </a:t>
            </a:r>
            <a:r>
              <a:rPr lang="ru-RU" sz="2800" b="1" dirty="0"/>
              <a:t>заказа на образование по формированию российской гражданской идентичности</a:t>
            </a:r>
            <a:endParaRPr lang="ru-RU" sz="2800" dirty="0"/>
          </a:p>
        </p:txBody>
      </p:sp>
    </p:spTree>
    <p:extLst>
      <p:ext uri="{BB962C8B-B14F-4D97-AF65-F5344CB8AC3E}">
        <p14:creationId xmlns:p14="http://schemas.microsoft.com/office/powerpoint/2010/main" val="39954764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2400" b="1" dirty="0"/>
              <a:t>Общественный компонент социального заказа на образование по формированию российской гражданской идентичности</a:t>
            </a:r>
            <a:endParaRPr lang="ru-RU" sz="2300" b="1" dirty="0"/>
          </a:p>
        </p:txBody>
      </p:sp>
      <p:sp>
        <p:nvSpPr>
          <p:cNvPr id="5" name="Текст 4"/>
          <p:cNvSpPr>
            <a:spLocks noGrp="1"/>
          </p:cNvSpPr>
          <p:nvPr>
            <p:ph type="body" idx="1"/>
          </p:nvPr>
        </p:nvSpPr>
        <p:spPr>
          <a:xfrm>
            <a:off x="683568" y="2060848"/>
            <a:ext cx="3822192" cy="639762"/>
          </a:xfrm>
        </p:spPr>
        <p:txBody>
          <a:bodyPr>
            <a:normAutofit fontScale="62500" lnSpcReduction="20000"/>
          </a:bodyPr>
          <a:lstStyle/>
          <a:p>
            <a:r>
              <a:rPr lang="ru-RU" b="1" dirty="0"/>
              <a:t>Муниципальное образование (муниципальный район, городской округ)</a:t>
            </a:r>
          </a:p>
        </p:txBody>
      </p:sp>
      <p:sp>
        <p:nvSpPr>
          <p:cNvPr id="3" name="Объект 2"/>
          <p:cNvSpPr>
            <a:spLocks noGrp="1"/>
          </p:cNvSpPr>
          <p:nvPr>
            <p:ph sz="half" idx="2"/>
          </p:nvPr>
        </p:nvSpPr>
        <p:spPr>
          <a:xfrm>
            <a:off x="677332" y="2636912"/>
            <a:ext cx="3820055" cy="3312368"/>
          </a:xfrm>
          <a:noFill/>
        </p:spPr>
        <p:txBody>
          <a:bodyPr>
            <a:noAutofit/>
          </a:bodyPr>
          <a:lstStyle/>
          <a:p>
            <a:pPr marL="0" indent="0">
              <a:lnSpc>
                <a:spcPct val="80000"/>
              </a:lnSpc>
              <a:spcBef>
                <a:spcPts val="0"/>
              </a:spcBef>
              <a:buNone/>
            </a:pPr>
            <a:r>
              <a:rPr lang="ru-RU" sz="1800" b="1" dirty="0"/>
              <a:t>Постановление администрации Александровского района от 26.06.2015 № 1295 «Об утверждении Плана мероприятий по реализации стратегии государственной национальной политики Российской Федерации на период до 2025 года на территории Александровского района»</a:t>
            </a:r>
          </a:p>
          <a:p>
            <a:pPr marL="0" lvl="0" indent="0">
              <a:lnSpc>
                <a:spcPct val="80000"/>
              </a:lnSpc>
              <a:spcBef>
                <a:spcPts val="0"/>
              </a:spcBef>
              <a:buNone/>
            </a:pPr>
            <a:endParaRPr lang="ru-RU" sz="1800" b="1" dirty="0">
              <a:solidFill>
                <a:srgbClr val="C00000"/>
              </a:solidFill>
            </a:endParaRPr>
          </a:p>
        </p:txBody>
      </p:sp>
      <p:sp>
        <p:nvSpPr>
          <p:cNvPr id="6" name="Текст 5"/>
          <p:cNvSpPr>
            <a:spLocks noGrp="1"/>
          </p:cNvSpPr>
          <p:nvPr>
            <p:ph type="body" sz="quarter" idx="3"/>
          </p:nvPr>
        </p:nvSpPr>
        <p:spPr>
          <a:xfrm>
            <a:off x="4644008" y="2060848"/>
            <a:ext cx="3822192" cy="639762"/>
          </a:xfrm>
        </p:spPr>
        <p:txBody>
          <a:bodyPr>
            <a:normAutofit fontScale="85000" lnSpcReduction="20000"/>
          </a:bodyPr>
          <a:lstStyle/>
          <a:p>
            <a:r>
              <a:rPr lang="ru-RU" b="1" dirty="0"/>
              <a:t>Городское </a:t>
            </a:r>
            <a:r>
              <a:rPr lang="ru-RU" b="1" dirty="0" smtClean="0"/>
              <a:t>(сельское) поселение</a:t>
            </a:r>
            <a:endParaRPr lang="ru-RU" dirty="0"/>
          </a:p>
        </p:txBody>
      </p:sp>
      <p:sp>
        <p:nvSpPr>
          <p:cNvPr id="4" name="Объект 3"/>
          <p:cNvSpPr>
            <a:spLocks noGrp="1"/>
          </p:cNvSpPr>
          <p:nvPr>
            <p:ph sz="quarter" idx="4"/>
          </p:nvPr>
        </p:nvSpPr>
        <p:spPr>
          <a:xfrm>
            <a:off x="4645025" y="2636912"/>
            <a:ext cx="3822192" cy="3240360"/>
          </a:xfrm>
          <a:noFill/>
        </p:spPr>
        <p:txBody>
          <a:bodyPr>
            <a:normAutofit/>
          </a:bodyPr>
          <a:lstStyle/>
          <a:p>
            <a:pPr algn="ctr"/>
            <a:r>
              <a:rPr lang="ru-RU" dirty="0" smtClean="0"/>
              <a:t>?</a:t>
            </a:r>
            <a:endParaRPr lang="ru-RU" dirty="0"/>
          </a:p>
        </p:txBody>
      </p:sp>
    </p:spTree>
    <p:extLst>
      <p:ext uri="{BB962C8B-B14F-4D97-AF65-F5344CB8AC3E}">
        <p14:creationId xmlns:p14="http://schemas.microsoft.com/office/powerpoint/2010/main" val="356354954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2400" b="1" dirty="0" smtClean="0"/>
              <a:t>Индивидуальный компонент </a:t>
            </a:r>
            <a:r>
              <a:rPr lang="ru-RU" sz="2400" b="1" dirty="0"/>
              <a:t>социального заказа на образование по формированию российской гражданской идентичности</a:t>
            </a:r>
            <a:endParaRPr lang="ru-RU" sz="2300" b="1" dirty="0"/>
          </a:p>
        </p:txBody>
      </p:sp>
      <p:graphicFrame>
        <p:nvGraphicFramePr>
          <p:cNvPr id="8" name="Объект 7"/>
          <p:cNvGraphicFramePr>
            <a:graphicFrameLocks noGrp="1"/>
          </p:cNvGraphicFramePr>
          <p:nvPr>
            <p:ph idx="1"/>
            <p:extLst>
              <p:ext uri="{D42A27DB-BD31-4B8C-83A1-F6EECF244321}">
                <p14:modId xmlns:p14="http://schemas.microsoft.com/office/powerpoint/2010/main" val="3362280667"/>
              </p:ext>
            </p:extLst>
          </p:nvPr>
        </p:nvGraphicFramePr>
        <p:xfrm>
          <a:off x="251520" y="1916832"/>
          <a:ext cx="8640960" cy="46805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8640922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2400" b="1" dirty="0" smtClean="0"/>
              <a:t>Индивидуальный компонент </a:t>
            </a:r>
            <a:r>
              <a:rPr lang="ru-RU" sz="2400" b="1" dirty="0"/>
              <a:t>социального заказа на образование по формированию российской гражданской идентичности</a:t>
            </a:r>
            <a:endParaRPr lang="ru-RU" sz="2300" b="1" dirty="0"/>
          </a:p>
        </p:txBody>
      </p:sp>
      <p:graphicFrame>
        <p:nvGraphicFramePr>
          <p:cNvPr id="8" name="Объект 7"/>
          <p:cNvGraphicFramePr>
            <a:graphicFrameLocks noGrp="1"/>
          </p:cNvGraphicFramePr>
          <p:nvPr>
            <p:ph idx="1"/>
            <p:extLst>
              <p:ext uri="{D42A27DB-BD31-4B8C-83A1-F6EECF244321}">
                <p14:modId xmlns:p14="http://schemas.microsoft.com/office/powerpoint/2010/main" val="1299994229"/>
              </p:ext>
            </p:extLst>
          </p:nvPr>
        </p:nvGraphicFramePr>
        <p:xfrm>
          <a:off x="251520" y="2060848"/>
          <a:ext cx="8640960" cy="40324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Стрелка вниз 2"/>
          <p:cNvSpPr/>
          <p:nvPr/>
        </p:nvSpPr>
        <p:spPr>
          <a:xfrm>
            <a:off x="4578765" y="2996952"/>
            <a:ext cx="936104" cy="36004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9589081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p14:modId xmlns:p14="http://schemas.microsoft.com/office/powerpoint/2010/main" val="3528757387"/>
              </p:ext>
            </p:extLst>
          </p:nvPr>
        </p:nvGraphicFramePr>
        <p:xfrm>
          <a:off x="871538" y="2674938"/>
          <a:ext cx="7408862" cy="34512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Заголовок 2"/>
          <p:cNvSpPr>
            <a:spLocks noGrp="1"/>
          </p:cNvSpPr>
          <p:nvPr>
            <p:ph type="title"/>
          </p:nvPr>
        </p:nvSpPr>
        <p:spPr/>
        <p:txBody>
          <a:bodyPr>
            <a:normAutofit fontScale="90000"/>
          </a:bodyPr>
          <a:lstStyle/>
          <a:p>
            <a:r>
              <a:rPr lang="ru-RU" sz="3200" b="1" dirty="0"/>
              <a:t>Проблема формирования российской гражданской идентичности </a:t>
            </a:r>
            <a:br>
              <a:rPr lang="ru-RU" sz="3200" b="1" dirty="0"/>
            </a:br>
            <a:endParaRPr lang="ru-RU" sz="3200" b="1" dirty="0"/>
          </a:p>
        </p:txBody>
      </p:sp>
    </p:spTree>
    <p:extLst>
      <p:ext uri="{BB962C8B-B14F-4D97-AF65-F5344CB8AC3E}">
        <p14:creationId xmlns:p14="http://schemas.microsoft.com/office/powerpoint/2010/main" val="337734804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251520" y="1988840"/>
            <a:ext cx="8640959" cy="4536504"/>
          </a:xfrm>
        </p:spPr>
        <p:txBody>
          <a:bodyPr>
            <a:noAutofit/>
          </a:bodyPr>
          <a:lstStyle/>
          <a:p>
            <a:pPr marL="0" indent="0">
              <a:buNone/>
            </a:pPr>
            <a:r>
              <a:rPr lang="ru-RU" sz="1400" b="1" dirty="0">
                <a:solidFill>
                  <a:schemeClr val="tx1"/>
                </a:solidFill>
              </a:rPr>
              <a:t>Основным ориентиром основной образовательной программы </a:t>
            </a:r>
            <a:r>
              <a:rPr lang="ru-RU" sz="1400" b="1" dirty="0" smtClean="0">
                <a:solidFill>
                  <a:schemeClr val="tx1"/>
                </a:solidFill>
              </a:rPr>
              <a:t> является </a:t>
            </a:r>
            <a:r>
              <a:rPr lang="ru-RU" sz="1400" b="1" dirty="0">
                <a:solidFill>
                  <a:schemeClr val="tx1"/>
                </a:solidFill>
              </a:rPr>
              <a:t>становление личностных характеристик выпускника </a:t>
            </a:r>
            <a:r>
              <a:rPr lang="ru-RU" sz="1400" b="1" dirty="0">
                <a:solidFill>
                  <a:schemeClr val="tx1"/>
                </a:solidFill>
              </a:rPr>
              <a:t>«школы» </a:t>
            </a:r>
            <a:r>
              <a:rPr lang="ru-RU" sz="1400" b="1" dirty="0" smtClean="0">
                <a:solidFill>
                  <a:srgbClr val="C00000"/>
                </a:solidFill>
              </a:rPr>
              <a:t>(«</a:t>
            </a:r>
            <a:r>
              <a:rPr lang="ru-RU" sz="1400" b="1" dirty="0">
                <a:solidFill>
                  <a:srgbClr val="C00000"/>
                </a:solidFill>
              </a:rPr>
              <a:t>портрет выпускника </a:t>
            </a:r>
            <a:r>
              <a:rPr lang="ru-RU" sz="1400" b="1" dirty="0" smtClean="0">
                <a:solidFill>
                  <a:srgbClr val="C00000"/>
                </a:solidFill>
              </a:rPr>
              <a:t>школы»):</a:t>
            </a:r>
            <a:endParaRPr lang="ru-RU" sz="1400" b="1" dirty="0">
              <a:solidFill>
                <a:srgbClr val="C00000"/>
              </a:solidFill>
            </a:endParaRPr>
          </a:p>
          <a:p>
            <a:r>
              <a:rPr lang="ru-RU" sz="1400" b="1" dirty="0" smtClean="0">
                <a:solidFill>
                  <a:schemeClr val="tx1"/>
                </a:solidFill>
              </a:rPr>
              <a:t>любящего </a:t>
            </a:r>
            <a:r>
              <a:rPr lang="ru-RU" sz="1400" b="1" dirty="0" smtClean="0">
                <a:solidFill>
                  <a:srgbClr val="C00000"/>
                </a:solidFill>
              </a:rPr>
              <a:t>Владимирский край </a:t>
            </a:r>
            <a:r>
              <a:rPr lang="ru-RU" sz="1400" b="1" dirty="0">
                <a:solidFill>
                  <a:schemeClr val="tx1"/>
                </a:solidFill>
              </a:rPr>
              <a:t>и свое Отечество, </a:t>
            </a:r>
            <a:r>
              <a:rPr lang="ru-RU" sz="1400" b="1" dirty="0" smtClean="0">
                <a:solidFill>
                  <a:schemeClr val="tx1"/>
                </a:solidFill>
              </a:rPr>
              <a:t>знающего </a:t>
            </a:r>
            <a:r>
              <a:rPr lang="ru-RU" sz="1400" b="1" dirty="0">
                <a:solidFill>
                  <a:schemeClr val="tx1"/>
                </a:solidFill>
              </a:rPr>
              <a:t>русский язык</a:t>
            </a:r>
            <a:r>
              <a:rPr lang="ru-RU" sz="1400" b="1" dirty="0" smtClean="0">
                <a:solidFill>
                  <a:schemeClr val="tx1"/>
                </a:solidFill>
              </a:rPr>
              <a:t>, </a:t>
            </a:r>
            <a:r>
              <a:rPr lang="ru-RU" sz="1400" b="1" dirty="0">
                <a:solidFill>
                  <a:srgbClr val="C00000"/>
                </a:solidFill>
              </a:rPr>
              <a:t>традиции и </a:t>
            </a:r>
            <a:r>
              <a:rPr lang="ru-RU" sz="1400" b="1" dirty="0" smtClean="0">
                <a:solidFill>
                  <a:srgbClr val="C00000"/>
                </a:solidFill>
              </a:rPr>
              <a:t>культуру края</a:t>
            </a:r>
            <a:r>
              <a:rPr lang="ru-RU" sz="1400" b="1" dirty="0" smtClean="0">
                <a:solidFill>
                  <a:schemeClr val="tx1"/>
                </a:solidFill>
              </a:rPr>
              <a:t>;</a:t>
            </a:r>
            <a:endParaRPr lang="ru-RU" sz="1400" b="1" dirty="0">
              <a:solidFill>
                <a:schemeClr val="tx1"/>
              </a:solidFill>
            </a:endParaRPr>
          </a:p>
          <a:p>
            <a:r>
              <a:rPr lang="ru-RU" sz="1400" b="1" dirty="0" smtClean="0">
                <a:solidFill>
                  <a:schemeClr val="tx1"/>
                </a:solidFill>
              </a:rPr>
              <a:t>уважительно относящегося </a:t>
            </a:r>
            <a:r>
              <a:rPr lang="ru-RU" sz="1400" b="1" dirty="0">
                <a:solidFill>
                  <a:schemeClr val="tx1"/>
                </a:solidFill>
              </a:rPr>
              <a:t>к </a:t>
            </a:r>
            <a:r>
              <a:rPr lang="ru-RU" sz="1400" b="1" dirty="0">
                <a:solidFill>
                  <a:srgbClr val="C00000"/>
                </a:solidFill>
              </a:rPr>
              <a:t>представителям </a:t>
            </a:r>
            <a:r>
              <a:rPr lang="ru-RU" sz="1400" b="1" dirty="0" smtClean="0">
                <a:solidFill>
                  <a:srgbClr val="C00000"/>
                </a:solidFill>
              </a:rPr>
              <a:t>других культур, национальностей и религий</a:t>
            </a:r>
            <a:r>
              <a:rPr lang="ru-RU" sz="1400" b="1" dirty="0" smtClean="0">
                <a:solidFill>
                  <a:schemeClr val="tx1"/>
                </a:solidFill>
              </a:rPr>
              <a:t>, проживающих на территории края (города, района, сельского поселения);</a:t>
            </a:r>
            <a:endParaRPr lang="ru-RU" sz="1400" b="1" dirty="0">
              <a:solidFill>
                <a:schemeClr val="tx1"/>
              </a:solidFill>
            </a:endParaRPr>
          </a:p>
          <a:p>
            <a:r>
              <a:rPr lang="ru-RU" sz="1400" b="1" dirty="0" smtClean="0">
                <a:solidFill>
                  <a:schemeClr val="tx1"/>
                </a:solidFill>
              </a:rPr>
              <a:t>осознающего </a:t>
            </a:r>
            <a:r>
              <a:rPr lang="ru-RU" sz="1400" b="1" dirty="0">
                <a:solidFill>
                  <a:schemeClr val="tx1"/>
                </a:solidFill>
              </a:rPr>
              <a:t>и </a:t>
            </a:r>
            <a:r>
              <a:rPr lang="ru-RU" sz="1400" b="1" dirty="0" smtClean="0">
                <a:solidFill>
                  <a:schemeClr val="tx1"/>
                </a:solidFill>
              </a:rPr>
              <a:t>принимающего </a:t>
            </a:r>
            <a:r>
              <a:rPr lang="ru-RU" sz="1400" b="1" dirty="0">
                <a:solidFill>
                  <a:srgbClr val="C00000"/>
                </a:solidFill>
              </a:rPr>
              <a:t>ценности</a:t>
            </a:r>
            <a:r>
              <a:rPr lang="ru-RU" sz="1400" b="1" dirty="0">
                <a:solidFill>
                  <a:schemeClr val="tx1"/>
                </a:solidFill>
              </a:rPr>
              <a:t> человеческой жизни, семьи, </a:t>
            </a:r>
            <a:r>
              <a:rPr lang="ru-RU" sz="1400" b="1" dirty="0">
                <a:solidFill>
                  <a:srgbClr val="C00000"/>
                </a:solidFill>
              </a:rPr>
              <a:t>гражданского общества, многонационального российского народа</a:t>
            </a:r>
            <a:r>
              <a:rPr lang="ru-RU" sz="1400" b="1" dirty="0">
                <a:solidFill>
                  <a:schemeClr val="tx1"/>
                </a:solidFill>
              </a:rPr>
              <a:t>, человечества;</a:t>
            </a:r>
          </a:p>
          <a:p>
            <a:r>
              <a:rPr lang="ru-RU" sz="1400" b="1" dirty="0" smtClean="0">
                <a:solidFill>
                  <a:schemeClr val="tx1"/>
                </a:solidFill>
              </a:rPr>
              <a:t>активно </a:t>
            </a:r>
            <a:r>
              <a:rPr lang="ru-RU" sz="1400" b="1" dirty="0">
                <a:solidFill>
                  <a:schemeClr val="tx1"/>
                </a:solidFill>
              </a:rPr>
              <a:t>и заинтересованно </a:t>
            </a:r>
            <a:r>
              <a:rPr lang="ru-RU" sz="1400" b="1" dirty="0" smtClean="0">
                <a:solidFill>
                  <a:schemeClr val="tx1"/>
                </a:solidFill>
              </a:rPr>
              <a:t>познающего </a:t>
            </a:r>
            <a:r>
              <a:rPr lang="ru-RU" sz="1400" b="1" dirty="0">
                <a:solidFill>
                  <a:schemeClr val="tx1"/>
                </a:solidFill>
              </a:rPr>
              <a:t>мир, </a:t>
            </a:r>
            <a:r>
              <a:rPr lang="ru-RU" sz="1400" b="1" dirty="0" smtClean="0">
                <a:solidFill>
                  <a:schemeClr val="tx1"/>
                </a:solidFill>
              </a:rPr>
              <a:t>осознающего </a:t>
            </a:r>
            <a:r>
              <a:rPr lang="ru-RU" sz="1400" b="1" dirty="0">
                <a:solidFill>
                  <a:schemeClr val="tx1"/>
                </a:solidFill>
              </a:rPr>
              <a:t>ценность труда, науки и творчества;</a:t>
            </a:r>
          </a:p>
          <a:p>
            <a:r>
              <a:rPr lang="ru-RU" sz="1400" b="1" dirty="0" smtClean="0">
                <a:solidFill>
                  <a:schemeClr val="tx1"/>
                </a:solidFill>
              </a:rPr>
              <a:t>умеющего </a:t>
            </a:r>
            <a:r>
              <a:rPr lang="ru-RU" sz="1400" b="1" dirty="0">
                <a:solidFill>
                  <a:schemeClr val="tx1"/>
                </a:solidFill>
              </a:rPr>
              <a:t>учиться, </a:t>
            </a:r>
            <a:r>
              <a:rPr lang="ru-RU" sz="1400" b="1" dirty="0" smtClean="0">
                <a:solidFill>
                  <a:schemeClr val="tx1"/>
                </a:solidFill>
              </a:rPr>
              <a:t>осознающего </a:t>
            </a:r>
            <a:r>
              <a:rPr lang="ru-RU" sz="1400" b="1" dirty="0">
                <a:solidFill>
                  <a:schemeClr val="tx1"/>
                </a:solidFill>
              </a:rPr>
              <a:t>ценность учебы, труда и </a:t>
            </a:r>
            <a:r>
              <a:rPr lang="ru-RU" sz="1400" b="1" dirty="0" smtClean="0">
                <a:solidFill>
                  <a:schemeClr val="tx1"/>
                </a:solidFill>
              </a:rPr>
              <a:t>творчества, </a:t>
            </a:r>
            <a:r>
              <a:rPr lang="ru-RU" sz="1400" b="1" dirty="0">
                <a:solidFill>
                  <a:schemeClr val="tx1"/>
                </a:solidFill>
              </a:rPr>
              <a:t>важность образования и самообразования для жизни и деятельности, </a:t>
            </a:r>
            <a:r>
              <a:rPr lang="ru-RU" sz="1400" b="1" dirty="0" smtClean="0">
                <a:solidFill>
                  <a:schemeClr val="tx1"/>
                </a:solidFill>
              </a:rPr>
              <a:t>способного </a:t>
            </a:r>
            <a:r>
              <a:rPr lang="ru-RU" sz="1400" b="1" dirty="0">
                <a:solidFill>
                  <a:schemeClr val="tx1"/>
                </a:solidFill>
              </a:rPr>
              <a:t>применять полученные знания на практике;</a:t>
            </a:r>
          </a:p>
          <a:p>
            <a:r>
              <a:rPr lang="ru-RU" sz="1400" b="1" dirty="0">
                <a:solidFill>
                  <a:srgbClr val="C00000"/>
                </a:solidFill>
              </a:rPr>
              <a:t>социально </a:t>
            </a:r>
            <a:r>
              <a:rPr lang="ru-RU" sz="1400" b="1" dirty="0" smtClean="0">
                <a:solidFill>
                  <a:srgbClr val="C00000"/>
                </a:solidFill>
              </a:rPr>
              <a:t>активного</a:t>
            </a:r>
            <a:r>
              <a:rPr lang="ru-RU" sz="1400" b="1" dirty="0" smtClean="0">
                <a:solidFill>
                  <a:schemeClr val="tx1"/>
                </a:solidFill>
              </a:rPr>
              <a:t>, уважающего </a:t>
            </a:r>
            <a:r>
              <a:rPr lang="ru-RU" sz="1400" b="1" dirty="0">
                <a:solidFill>
                  <a:schemeClr val="tx1"/>
                </a:solidFill>
              </a:rPr>
              <a:t>закон и правопорядок, </a:t>
            </a:r>
            <a:r>
              <a:rPr lang="ru-RU" sz="1400" b="1" dirty="0" smtClean="0">
                <a:solidFill>
                  <a:schemeClr val="tx1"/>
                </a:solidFill>
              </a:rPr>
              <a:t>соизмеряющего </a:t>
            </a:r>
            <a:r>
              <a:rPr lang="ru-RU" sz="1400" b="1" dirty="0">
                <a:solidFill>
                  <a:schemeClr val="tx1"/>
                </a:solidFill>
              </a:rPr>
              <a:t>свои поступки с нравственными ценностями, </a:t>
            </a:r>
            <a:r>
              <a:rPr lang="ru-RU" sz="1400" b="1" dirty="0" smtClean="0">
                <a:solidFill>
                  <a:srgbClr val="C00000"/>
                </a:solidFill>
              </a:rPr>
              <a:t>осознающего </a:t>
            </a:r>
            <a:r>
              <a:rPr lang="ru-RU" sz="1400" b="1" dirty="0">
                <a:solidFill>
                  <a:srgbClr val="C00000"/>
                </a:solidFill>
              </a:rPr>
              <a:t>свои обязанности перед семьей, обществом, Отечеством</a:t>
            </a:r>
            <a:r>
              <a:rPr lang="ru-RU" sz="1400" b="1" dirty="0">
                <a:solidFill>
                  <a:schemeClr val="tx1"/>
                </a:solidFill>
              </a:rPr>
              <a:t>;</a:t>
            </a:r>
          </a:p>
          <a:p>
            <a:r>
              <a:rPr lang="ru-RU" sz="1400" b="1" dirty="0" smtClean="0">
                <a:solidFill>
                  <a:schemeClr val="tx1"/>
                </a:solidFill>
              </a:rPr>
              <a:t>уважающего </a:t>
            </a:r>
            <a:r>
              <a:rPr lang="ru-RU" sz="1400" b="1" dirty="0">
                <a:solidFill>
                  <a:schemeClr val="tx1"/>
                </a:solidFill>
              </a:rPr>
              <a:t>других людей, </a:t>
            </a:r>
            <a:r>
              <a:rPr lang="ru-RU" sz="1400" b="1" dirty="0" smtClean="0">
                <a:solidFill>
                  <a:srgbClr val="C00000"/>
                </a:solidFill>
              </a:rPr>
              <a:t>умеющего </a:t>
            </a:r>
            <a:r>
              <a:rPr lang="ru-RU" sz="1400" b="1" dirty="0">
                <a:solidFill>
                  <a:srgbClr val="C00000"/>
                </a:solidFill>
              </a:rPr>
              <a:t>вести конструктивный диалог, достигать взаимопонимания, сотрудничать для достижения общих результатов;</a:t>
            </a:r>
          </a:p>
          <a:p>
            <a:r>
              <a:rPr lang="ru-RU" sz="1400" b="1" dirty="0">
                <a:solidFill>
                  <a:schemeClr val="tx1"/>
                </a:solidFill>
              </a:rPr>
              <a:t>осознанно </a:t>
            </a:r>
            <a:r>
              <a:rPr lang="ru-RU" sz="1400" b="1" dirty="0" smtClean="0">
                <a:solidFill>
                  <a:schemeClr val="tx1"/>
                </a:solidFill>
              </a:rPr>
              <a:t>выполняющего </a:t>
            </a:r>
            <a:r>
              <a:rPr lang="ru-RU" sz="1400" b="1" dirty="0">
                <a:solidFill>
                  <a:schemeClr val="tx1"/>
                </a:solidFill>
              </a:rPr>
              <a:t>правила здорового и экологически целесообразного образа жизни, безопасного для человека и окружающей его среды;</a:t>
            </a:r>
          </a:p>
          <a:p>
            <a:r>
              <a:rPr lang="ru-RU" sz="1400" b="1" dirty="0" smtClean="0">
                <a:solidFill>
                  <a:schemeClr val="tx1"/>
                </a:solidFill>
              </a:rPr>
              <a:t>ориентирующегося </a:t>
            </a:r>
            <a:r>
              <a:rPr lang="ru-RU" sz="1400" b="1" dirty="0">
                <a:solidFill>
                  <a:schemeClr val="tx1"/>
                </a:solidFill>
              </a:rPr>
              <a:t>в мире профессий, </a:t>
            </a:r>
            <a:r>
              <a:rPr lang="ru-RU" sz="1400" b="1" dirty="0" smtClean="0">
                <a:solidFill>
                  <a:schemeClr val="tx1"/>
                </a:solidFill>
              </a:rPr>
              <a:t>понимающего </a:t>
            </a:r>
            <a:r>
              <a:rPr lang="ru-RU" sz="1400" b="1" dirty="0">
                <a:solidFill>
                  <a:schemeClr val="tx1"/>
                </a:solidFill>
              </a:rPr>
              <a:t>значение профессиональной деятельности для человека в интересах устойчивого развития общества и природы.</a:t>
            </a:r>
          </a:p>
          <a:p>
            <a:endParaRPr lang="ru-RU" sz="1400" b="1" dirty="0"/>
          </a:p>
        </p:txBody>
      </p:sp>
      <p:sp>
        <p:nvSpPr>
          <p:cNvPr id="3" name="Заголовок 2"/>
          <p:cNvSpPr>
            <a:spLocks noGrp="1"/>
          </p:cNvSpPr>
          <p:nvPr>
            <p:ph type="title"/>
          </p:nvPr>
        </p:nvSpPr>
        <p:spPr/>
        <p:txBody>
          <a:bodyPr>
            <a:normAutofit/>
          </a:bodyPr>
          <a:lstStyle/>
          <a:p>
            <a:r>
              <a:rPr lang="ru-RU" sz="3600" b="1" dirty="0" smtClean="0"/>
              <a:t>Основная общеобразовательная программа</a:t>
            </a:r>
            <a:endParaRPr lang="ru-RU" sz="3600" b="1" dirty="0"/>
          </a:p>
        </p:txBody>
      </p:sp>
    </p:spTree>
    <p:extLst>
      <p:ext uri="{BB962C8B-B14F-4D97-AF65-F5344CB8AC3E}">
        <p14:creationId xmlns:p14="http://schemas.microsoft.com/office/powerpoint/2010/main" val="10383865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lstStyle/>
          <a:p>
            <a:pPr marL="0" indent="0" algn="ctr">
              <a:buNone/>
            </a:pPr>
            <a:r>
              <a:rPr lang="ru-RU" b="1" dirty="0" smtClean="0"/>
              <a:t>Спасибо за внимание!</a:t>
            </a:r>
            <a:endParaRPr lang="ru-RU" b="1" dirty="0"/>
          </a:p>
        </p:txBody>
      </p:sp>
      <p:sp>
        <p:nvSpPr>
          <p:cNvPr id="3" name="Заголовок 2"/>
          <p:cNvSpPr>
            <a:spLocks noGrp="1"/>
          </p:cNvSpPr>
          <p:nvPr>
            <p:ph type="title"/>
          </p:nvPr>
        </p:nvSpPr>
        <p:spPr/>
        <p:txBody>
          <a:bodyPr/>
          <a:lstStyle/>
          <a:p>
            <a:endParaRPr lang="ru-RU"/>
          </a:p>
        </p:txBody>
      </p:sp>
    </p:spTree>
    <p:extLst>
      <p:ext uri="{BB962C8B-B14F-4D97-AF65-F5344CB8AC3E}">
        <p14:creationId xmlns:p14="http://schemas.microsoft.com/office/powerpoint/2010/main" val="7489015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p14:modId xmlns:p14="http://schemas.microsoft.com/office/powerpoint/2010/main" val="742312038"/>
              </p:ext>
            </p:extLst>
          </p:nvPr>
        </p:nvGraphicFramePr>
        <p:xfrm>
          <a:off x="871538" y="2674938"/>
          <a:ext cx="7408862" cy="34512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Заголовок 2"/>
          <p:cNvSpPr>
            <a:spLocks noGrp="1"/>
          </p:cNvSpPr>
          <p:nvPr>
            <p:ph type="title"/>
          </p:nvPr>
        </p:nvSpPr>
        <p:spPr/>
        <p:txBody>
          <a:bodyPr>
            <a:normAutofit fontScale="90000"/>
          </a:bodyPr>
          <a:lstStyle/>
          <a:p>
            <a:r>
              <a:rPr lang="ru-RU" sz="3200" b="1" dirty="0"/>
              <a:t>Проблема формирования российской гражданской идентичности </a:t>
            </a:r>
            <a:br>
              <a:rPr lang="ru-RU" sz="3200" b="1" dirty="0"/>
            </a:br>
            <a:endParaRPr lang="ru-RU" sz="3200" b="1" dirty="0"/>
          </a:p>
        </p:txBody>
      </p:sp>
    </p:spTree>
    <p:extLst>
      <p:ext uri="{BB962C8B-B14F-4D97-AF65-F5344CB8AC3E}">
        <p14:creationId xmlns:p14="http://schemas.microsoft.com/office/powerpoint/2010/main" val="176726203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normAutofit fontScale="90000"/>
          </a:bodyPr>
          <a:lstStyle/>
          <a:p>
            <a:r>
              <a:rPr lang="ru-RU" sz="3200" b="1" dirty="0"/>
              <a:t>Проблема формирования российской гражданской идентичности </a:t>
            </a:r>
            <a:br>
              <a:rPr lang="ru-RU" sz="3200" b="1" dirty="0"/>
            </a:br>
            <a:endParaRPr lang="ru-RU" sz="3200" b="1" dirty="0"/>
          </a:p>
        </p:txBody>
      </p:sp>
      <p:sp>
        <p:nvSpPr>
          <p:cNvPr id="2" name="Объект 1"/>
          <p:cNvSpPr>
            <a:spLocks noGrp="1"/>
          </p:cNvSpPr>
          <p:nvPr>
            <p:ph idx="1"/>
          </p:nvPr>
        </p:nvSpPr>
        <p:spPr/>
        <p:txBody>
          <a:bodyPr/>
          <a:lstStyle/>
          <a:p>
            <a:pPr marL="0" indent="0" algn="ctr">
              <a:buNone/>
            </a:pPr>
            <a:r>
              <a:rPr lang="ru-RU" sz="3200" b="1" dirty="0"/>
              <a:t>Стратегия государственной национальной политики Российской Федерации на период до 2025 года, утвержденная Указом Президента РФ от 19.12.2012 № 1666</a:t>
            </a:r>
          </a:p>
          <a:p>
            <a:endParaRPr lang="ru-RU" dirty="0"/>
          </a:p>
        </p:txBody>
      </p:sp>
    </p:spTree>
    <p:extLst>
      <p:ext uri="{BB962C8B-B14F-4D97-AF65-F5344CB8AC3E}">
        <p14:creationId xmlns:p14="http://schemas.microsoft.com/office/powerpoint/2010/main" val="326029713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872067" y="2276872"/>
            <a:ext cx="7408333" cy="3849291"/>
          </a:xfrm>
        </p:spPr>
        <p:txBody>
          <a:bodyPr/>
          <a:lstStyle/>
          <a:p>
            <a:pPr marL="0" indent="0">
              <a:buNone/>
            </a:pPr>
            <a:r>
              <a:rPr lang="ru-RU" b="1" dirty="0">
                <a:solidFill>
                  <a:schemeClr val="tx1"/>
                </a:solidFill>
              </a:rPr>
              <a:t>8. Стратегия носит </a:t>
            </a:r>
            <a:r>
              <a:rPr lang="ru-RU" b="1" dirty="0">
                <a:solidFill>
                  <a:srgbClr val="C00000"/>
                </a:solidFill>
              </a:rPr>
              <a:t>комплексный межотраслевой социально ориентированный характер</a:t>
            </a:r>
            <a:r>
              <a:rPr lang="ru-RU" b="1" dirty="0">
                <a:solidFill>
                  <a:schemeClr val="tx1"/>
                </a:solidFill>
              </a:rPr>
              <a:t>, призвана развивать потенциал многонационального народа Российской Федерации (российской нации) и всех составляющих его народов (этнических общностей).</a:t>
            </a:r>
          </a:p>
          <a:p>
            <a:endParaRPr lang="ru-RU" dirty="0"/>
          </a:p>
        </p:txBody>
      </p:sp>
      <p:sp>
        <p:nvSpPr>
          <p:cNvPr id="3" name="Заголовок 2"/>
          <p:cNvSpPr>
            <a:spLocks noGrp="1"/>
          </p:cNvSpPr>
          <p:nvPr>
            <p:ph type="title"/>
          </p:nvPr>
        </p:nvSpPr>
        <p:spPr/>
        <p:txBody>
          <a:bodyPr>
            <a:noAutofit/>
          </a:bodyPr>
          <a:lstStyle/>
          <a:p>
            <a:r>
              <a:rPr lang="ru-RU" sz="2800" b="1" dirty="0"/>
              <a:t>Стратегия государственной национальной политики Российской Федерации на период до 2025 года</a:t>
            </a:r>
          </a:p>
        </p:txBody>
      </p:sp>
    </p:spTree>
    <p:extLst>
      <p:ext uri="{BB962C8B-B14F-4D97-AF65-F5344CB8AC3E}">
        <p14:creationId xmlns:p14="http://schemas.microsoft.com/office/powerpoint/2010/main" val="84639786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872067" y="2060848"/>
            <a:ext cx="7408333" cy="4320480"/>
          </a:xfrm>
        </p:spPr>
        <p:txBody>
          <a:bodyPr>
            <a:normAutofit fontScale="70000" lnSpcReduction="20000"/>
          </a:bodyPr>
          <a:lstStyle/>
          <a:p>
            <a:pPr marL="0" indent="0">
              <a:buNone/>
            </a:pPr>
            <a:r>
              <a:rPr lang="ru-RU" b="1" dirty="0">
                <a:solidFill>
                  <a:schemeClr val="tx1"/>
                </a:solidFill>
              </a:rPr>
              <a:t>20. Приоритетными направлениями государственной национальной политики Российской Федерации являются:</a:t>
            </a:r>
          </a:p>
          <a:p>
            <a:pPr marL="0" indent="0">
              <a:buNone/>
            </a:pPr>
            <a:r>
              <a:rPr lang="ru-RU" b="1" dirty="0">
                <a:solidFill>
                  <a:schemeClr val="tx1"/>
                </a:solidFill>
              </a:rPr>
              <a:t>…</a:t>
            </a:r>
          </a:p>
          <a:p>
            <a:pPr marL="0" indent="0">
              <a:buNone/>
            </a:pPr>
            <a:r>
              <a:rPr lang="ru-RU" b="1" dirty="0">
                <a:solidFill>
                  <a:schemeClr val="tx1"/>
                </a:solidFill>
              </a:rPr>
              <a:t>г) создание условий для социальной и культурной адаптации и интеграции мигрантов;</a:t>
            </a:r>
          </a:p>
          <a:p>
            <a:pPr marL="0" indent="0">
              <a:buNone/>
            </a:pPr>
            <a:r>
              <a:rPr lang="ru-RU" b="1" dirty="0">
                <a:solidFill>
                  <a:schemeClr val="tx1"/>
                </a:solidFill>
              </a:rPr>
              <a:t>…</a:t>
            </a:r>
          </a:p>
          <a:p>
            <a:pPr marL="0" indent="0">
              <a:buNone/>
            </a:pPr>
            <a:r>
              <a:rPr lang="ru-RU" b="1" dirty="0">
                <a:solidFill>
                  <a:schemeClr val="tx1"/>
                </a:solidFill>
              </a:rPr>
              <a:t>е) укрепление единства и духовной общности многонационального народа Российской Федерации (российской нации);</a:t>
            </a:r>
          </a:p>
          <a:p>
            <a:pPr marL="0" indent="0">
              <a:buNone/>
            </a:pPr>
            <a:r>
              <a:rPr lang="ru-RU" b="1" dirty="0">
                <a:solidFill>
                  <a:schemeClr val="tx1"/>
                </a:solidFill>
              </a:rPr>
              <a:t>…</a:t>
            </a:r>
          </a:p>
          <a:p>
            <a:pPr marL="0" indent="0">
              <a:buNone/>
            </a:pPr>
            <a:r>
              <a:rPr lang="ru-RU" b="1" dirty="0">
                <a:solidFill>
                  <a:schemeClr val="tx1"/>
                </a:solidFill>
              </a:rPr>
              <a:t>з) создание условий для обеспечения прав народов России в социально-культурной сфере;</a:t>
            </a:r>
          </a:p>
          <a:p>
            <a:pPr marL="0" indent="0">
              <a:buNone/>
            </a:pPr>
            <a:r>
              <a:rPr lang="ru-RU" b="1" dirty="0">
                <a:solidFill>
                  <a:srgbClr val="C00000"/>
                </a:solidFill>
              </a:rPr>
              <a:t>и) развитие системы образования, гражданско-патриотического воспитания подрастающего поколения;</a:t>
            </a:r>
          </a:p>
          <a:p>
            <a:pPr marL="0" indent="0">
              <a:buNone/>
            </a:pPr>
            <a:r>
              <a:rPr lang="ru-RU" b="1" dirty="0">
                <a:solidFill>
                  <a:schemeClr val="tx1"/>
                </a:solidFill>
              </a:rPr>
              <a:t>…</a:t>
            </a:r>
          </a:p>
          <a:p>
            <a:pPr marL="0" indent="0">
              <a:buNone/>
            </a:pPr>
            <a:r>
              <a:rPr lang="ru-RU" b="1" dirty="0">
                <a:solidFill>
                  <a:schemeClr val="tx1"/>
                </a:solidFill>
              </a:rPr>
              <a:t>м) совершенствование взаимодействия государственных и муниципальных органов с институтами гражданского общества;</a:t>
            </a:r>
          </a:p>
          <a:p>
            <a:endParaRPr lang="ru-RU" dirty="0">
              <a:solidFill>
                <a:schemeClr val="tx1"/>
              </a:solidFill>
            </a:endParaRPr>
          </a:p>
        </p:txBody>
      </p:sp>
      <p:sp>
        <p:nvSpPr>
          <p:cNvPr id="3" name="Заголовок 2"/>
          <p:cNvSpPr>
            <a:spLocks noGrp="1"/>
          </p:cNvSpPr>
          <p:nvPr>
            <p:ph type="title"/>
          </p:nvPr>
        </p:nvSpPr>
        <p:spPr/>
        <p:txBody>
          <a:bodyPr>
            <a:noAutofit/>
          </a:bodyPr>
          <a:lstStyle/>
          <a:p>
            <a:r>
              <a:rPr lang="ru-RU" sz="2800" b="1" dirty="0"/>
              <a:t>Стратегия государственной национальной политики Российской Федерации на период до 2025 года</a:t>
            </a:r>
          </a:p>
        </p:txBody>
      </p:sp>
    </p:spTree>
    <p:extLst>
      <p:ext uri="{BB962C8B-B14F-4D97-AF65-F5344CB8AC3E}">
        <p14:creationId xmlns:p14="http://schemas.microsoft.com/office/powerpoint/2010/main" val="164212298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noAutofit/>
          </a:bodyPr>
          <a:lstStyle/>
          <a:p>
            <a:pPr algn="l"/>
            <a:r>
              <a:rPr lang="ru-RU" sz="2400" b="1" dirty="0">
                <a:solidFill>
                  <a:schemeClr val="bg1"/>
                </a:solidFill>
                <a:effectLst>
                  <a:outerShdw blurRad="38100" dist="38100" dir="2700000" algn="tl">
                    <a:srgbClr val="000000">
                      <a:alpha val="43137"/>
                    </a:srgbClr>
                  </a:outerShdw>
                </a:effectLst>
              </a:rPr>
              <a:t>21. Задачи в сфере государственной национальной политики Российской </a:t>
            </a:r>
            <a:r>
              <a:rPr lang="ru-RU" sz="2400" b="1" dirty="0" smtClean="0">
                <a:solidFill>
                  <a:schemeClr val="bg1"/>
                </a:solidFill>
                <a:effectLst>
                  <a:outerShdw blurRad="38100" dist="38100" dir="2700000" algn="tl">
                    <a:srgbClr val="000000">
                      <a:alpha val="43137"/>
                    </a:srgbClr>
                  </a:outerShdw>
                </a:effectLst>
              </a:rPr>
              <a:t>Федерации</a:t>
            </a:r>
            <a:br>
              <a:rPr lang="ru-RU" sz="2400" b="1" dirty="0" smtClean="0">
                <a:solidFill>
                  <a:schemeClr val="bg1"/>
                </a:solidFill>
                <a:effectLst>
                  <a:outerShdw blurRad="38100" dist="38100" dir="2700000" algn="tl">
                    <a:srgbClr val="000000">
                      <a:alpha val="43137"/>
                    </a:srgbClr>
                  </a:outerShdw>
                </a:effectLst>
              </a:rPr>
            </a:br>
            <a:r>
              <a:rPr lang="ru-RU" sz="2400" b="1" dirty="0" smtClean="0">
                <a:solidFill>
                  <a:schemeClr val="bg1"/>
                </a:solidFill>
                <a:effectLst>
                  <a:outerShdw blurRad="38100" dist="38100" dir="2700000" algn="tl">
                    <a:srgbClr val="000000">
                      <a:alpha val="43137"/>
                    </a:srgbClr>
                  </a:outerShdw>
                </a:effectLst>
              </a:rPr>
              <a:t>д</a:t>
            </a:r>
            <a:r>
              <a:rPr lang="ru-RU" sz="2400" b="1" dirty="0">
                <a:solidFill>
                  <a:schemeClr val="bg1"/>
                </a:solidFill>
                <a:effectLst>
                  <a:outerShdw blurRad="38100" dist="38100" dir="2700000" algn="tl">
                    <a:srgbClr val="000000">
                      <a:alpha val="43137"/>
                    </a:srgbClr>
                  </a:outerShdw>
                </a:effectLst>
              </a:rPr>
              <a:t>) задачи по содействию национально-культурному развитию</a:t>
            </a:r>
            <a:r>
              <a:rPr lang="ru-RU" sz="2400" b="1" dirty="0" smtClean="0">
                <a:solidFill>
                  <a:schemeClr val="bg1"/>
                </a:solidFill>
                <a:effectLst>
                  <a:outerShdw blurRad="38100" dist="38100" dir="2700000" algn="tl">
                    <a:srgbClr val="000000">
                      <a:alpha val="43137"/>
                    </a:srgbClr>
                  </a:outerShdw>
                </a:effectLst>
              </a:rPr>
              <a:t>:</a:t>
            </a:r>
            <a:endParaRPr lang="ru-RU" sz="2400" b="1" dirty="0">
              <a:solidFill>
                <a:schemeClr val="bg1"/>
              </a:solidFill>
              <a:effectLst>
                <a:outerShdw blurRad="38100" dist="38100" dir="2700000" algn="tl">
                  <a:srgbClr val="000000">
                    <a:alpha val="43137"/>
                  </a:srgbClr>
                </a:outerShdw>
              </a:effectLst>
            </a:endParaRPr>
          </a:p>
        </p:txBody>
      </p:sp>
      <p:sp>
        <p:nvSpPr>
          <p:cNvPr id="5" name="Объект 4"/>
          <p:cNvSpPr>
            <a:spLocks noGrp="1"/>
          </p:cNvSpPr>
          <p:nvPr>
            <p:ph idx="1"/>
          </p:nvPr>
        </p:nvSpPr>
        <p:spPr>
          <a:xfrm>
            <a:off x="251520" y="1844824"/>
            <a:ext cx="8640959" cy="4752528"/>
          </a:xfrm>
        </p:spPr>
        <p:txBody>
          <a:bodyPr>
            <a:noAutofit/>
          </a:bodyPr>
          <a:lstStyle/>
          <a:p>
            <a:pPr>
              <a:lnSpc>
                <a:spcPct val="80000"/>
              </a:lnSpc>
              <a:spcBef>
                <a:spcPts val="0"/>
              </a:spcBef>
            </a:pPr>
            <a:r>
              <a:rPr lang="ru-RU" sz="1300" b="1" dirty="0">
                <a:solidFill>
                  <a:schemeClr val="tx1"/>
                </a:solidFill>
              </a:rPr>
              <a:t>обеспечение сохранения и приумножения духовного и культурного потенциала многонационального народа Российской Федерации на основе идей единства и дружбы народов, межнационального (межэтнического) согласия, российского патриотизма;</a:t>
            </a:r>
          </a:p>
          <a:p>
            <a:pPr>
              <a:lnSpc>
                <a:spcPct val="80000"/>
              </a:lnSpc>
              <a:spcBef>
                <a:spcPts val="0"/>
              </a:spcBef>
            </a:pPr>
            <a:r>
              <a:rPr lang="ru-RU" sz="1300" b="1" dirty="0">
                <a:solidFill>
                  <a:schemeClr val="tx1"/>
                </a:solidFill>
              </a:rPr>
              <a:t>распространение знаний об истории и культуре народов Российской Федерации;</a:t>
            </a:r>
          </a:p>
          <a:p>
            <a:pPr>
              <a:lnSpc>
                <a:spcPct val="80000"/>
              </a:lnSpc>
              <a:spcBef>
                <a:spcPts val="0"/>
              </a:spcBef>
            </a:pPr>
            <a:r>
              <a:rPr lang="ru-RU" sz="1300" b="1" dirty="0">
                <a:solidFill>
                  <a:schemeClr val="tx1"/>
                </a:solidFill>
              </a:rPr>
              <a:t>формирование культуры межнационального (межэтнического) общения в соответствии с нормами морали и традициями народов Российской Федерации;</a:t>
            </a:r>
          </a:p>
          <a:p>
            <a:pPr>
              <a:lnSpc>
                <a:spcPct val="80000"/>
              </a:lnSpc>
              <a:spcBef>
                <a:spcPts val="0"/>
              </a:spcBef>
            </a:pPr>
            <a:r>
              <a:rPr lang="ru-RU" sz="1300" b="1" dirty="0">
                <a:solidFill>
                  <a:schemeClr val="tx1"/>
                </a:solidFill>
              </a:rPr>
              <a:t>развитие межнациональных (межэтнических) и межрегиональных культурных связей, в том числе путем принятия и реализации соответствующих региональных программ, распространение традиционных и современных произведений литературы и искусства народов России и бывшего СССР, в том числе с привлечением государственных теле- и радиоканалов и общественного телевидения, организация художественных выставок, гастролей творческих коллективов;</a:t>
            </a:r>
          </a:p>
          <a:p>
            <a:pPr>
              <a:lnSpc>
                <a:spcPct val="80000"/>
              </a:lnSpc>
              <a:spcBef>
                <a:spcPts val="0"/>
              </a:spcBef>
            </a:pPr>
            <a:r>
              <a:rPr lang="ru-RU" sz="1300" b="1" dirty="0">
                <a:solidFill>
                  <a:schemeClr val="tx1"/>
                </a:solidFill>
              </a:rPr>
              <a:t>развитие этнографического и культурно-познавательного туризма, оздоровительных и рекреационных зон, расширение государственной поддержки национальных видов спорта, проведение спартакиады народов России;</a:t>
            </a:r>
          </a:p>
          <a:p>
            <a:pPr>
              <a:lnSpc>
                <a:spcPct val="80000"/>
              </a:lnSpc>
              <a:spcBef>
                <a:spcPts val="0"/>
              </a:spcBef>
            </a:pPr>
            <a:r>
              <a:rPr lang="ru-RU" sz="1300" b="1" dirty="0">
                <a:solidFill>
                  <a:schemeClr val="tx1"/>
                </a:solidFill>
              </a:rPr>
              <a:t>организация посещения молодежью городов-героев и городов воинской славы, объектов культурного наследия (памятников истории и культуры) народов Российской Федерации;</a:t>
            </a:r>
          </a:p>
          <a:p>
            <a:pPr>
              <a:lnSpc>
                <a:spcPct val="80000"/>
              </a:lnSpc>
              <a:spcBef>
                <a:spcPts val="0"/>
              </a:spcBef>
            </a:pPr>
            <a:r>
              <a:rPr lang="ru-RU" sz="1300" b="1" dirty="0">
                <a:solidFill>
                  <a:schemeClr val="tx1"/>
                </a:solidFill>
              </a:rPr>
              <a:t>обеспечение сохранения и приумножения культурного наследия народов Российской Федерации путем:</a:t>
            </a:r>
          </a:p>
          <a:p>
            <a:pPr>
              <a:lnSpc>
                <a:spcPct val="80000"/>
              </a:lnSpc>
              <a:spcBef>
                <a:spcPts val="0"/>
              </a:spcBef>
            </a:pPr>
            <a:r>
              <a:rPr lang="ru-RU" sz="1300" b="1" dirty="0">
                <a:solidFill>
                  <a:schemeClr val="tx1"/>
                </a:solidFill>
              </a:rPr>
              <a:t>формирования в обществе атмосферы уважения к историческому наследию и культурным ценностям народов России;</a:t>
            </a:r>
          </a:p>
          <a:p>
            <a:pPr>
              <a:lnSpc>
                <a:spcPct val="80000"/>
              </a:lnSpc>
              <a:spcBef>
                <a:spcPts val="0"/>
              </a:spcBef>
            </a:pPr>
            <a:r>
              <a:rPr lang="ru-RU" sz="1300" b="1" dirty="0">
                <a:solidFill>
                  <a:schemeClr val="tx1"/>
                </a:solidFill>
              </a:rPr>
              <a:t>расширения возможностей доступа к отечественным культурным ценностям, материальному и нематериальному историческому наследию народов России;</a:t>
            </a:r>
          </a:p>
          <a:p>
            <a:pPr>
              <a:lnSpc>
                <a:spcPct val="80000"/>
              </a:lnSpc>
              <a:spcBef>
                <a:spcPts val="0"/>
              </a:spcBef>
            </a:pPr>
            <a:r>
              <a:rPr lang="ru-RU" sz="1300" b="1" dirty="0">
                <a:solidFill>
                  <a:schemeClr val="tx1"/>
                </a:solidFill>
              </a:rPr>
              <a:t>развития волонтерского (добровольческого) движения в сфере сохранения культурного наследия, включая реставрацию культурных ценностей;</a:t>
            </a:r>
          </a:p>
          <a:p>
            <a:pPr>
              <a:lnSpc>
                <a:spcPct val="80000"/>
              </a:lnSpc>
              <a:spcBef>
                <a:spcPts val="0"/>
              </a:spcBef>
            </a:pPr>
            <a:r>
              <a:rPr lang="ru-RU" sz="1300" b="1" dirty="0">
                <a:solidFill>
                  <a:schemeClr val="tx1"/>
                </a:solidFill>
              </a:rPr>
              <a:t>совершенствование системы подготовки национальных кадров в сфере культуры;</a:t>
            </a:r>
          </a:p>
          <a:p>
            <a:pPr>
              <a:lnSpc>
                <a:spcPct val="80000"/>
              </a:lnSpc>
              <a:spcBef>
                <a:spcPts val="0"/>
              </a:spcBef>
            </a:pPr>
            <a:r>
              <a:rPr lang="ru-RU" sz="1300" b="1" dirty="0">
                <a:solidFill>
                  <a:schemeClr val="tx1"/>
                </a:solidFill>
              </a:rPr>
              <a:t>разработка дополнительных мер государственной поддержки научных исследований, научно-популярных публикаций, создания произведений литературы, искусства, кино и телевидения, интернет-продукции, освещающих значимые исторические события, пропагандирующих общие достижения народов России;</a:t>
            </a:r>
          </a:p>
          <a:p>
            <a:pPr>
              <a:lnSpc>
                <a:spcPct val="80000"/>
              </a:lnSpc>
              <a:spcBef>
                <a:spcPts val="0"/>
              </a:spcBef>
            </a:pPr>
            <a:endParaRPr lang="ru-RU" sz="1300" b="1" dirty="0">
              <a:solidFill>
                <a:schemeClr val="tx1"/>
              </a:solidFill>
            </a:endParaRPr>
          </a:p>
        </p:txBody>
      </p:sp>
    </p:spTree>
    <p:extLst>
      <p:ext uri="{BB962C8B-B14F-4D97-AF65-F5344CB8AC3E}">
        <p14:creationId xmlns:p14="http://schemas.microsoft.com/office/powerpoint/2010/main" val="284098191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noAutofit/>
          </a:bodyPr>
          <a:lstStyle/>
          <a:p>
            <a:r>
              <a:rPr lang="ru-RU" sz="2800" b="1" dirty="0" smtClean="0"/>
              <a:t>Механизм реализации Стратегии </a:t>
            </a:r>
            <a:r>
              <a:rPr lang="ru-RU" sz="2800" b="1" dirty="0"/>
              <a:t>государственной национальной политики Российской Федерации на период до 2025 года</a:t>
            </a:r>
          </a:p>
        </p:txBody>
      </p:sp>
      <p:sp>
        <p:nvSpPr>
          <p:cNvPr id="2" name="Объект 1"/>
          <p:cNvSpPr>
            <a:spLocks noGrp="1"/>
          </p:cNvSpPr>
          <p:nvPr>
            <p:ph sz="quarter" idx="13"/>
          </p:nvPr>
        </p:nvSpPr>
        <p:spPr>
          <a:xfrm>
            <a:off x="676655" y="2204864"/>
            <a:ext cx="3822192" cy="3921616"/>
          </a:xfrm>
          <a:noFill/>
        </p:spPr>
        <p:txBody>
          <a:bodyPr>
            <a:normAutofit fontScale="62500" lnSpcReduction="20000"/>
          </a:bodyPr>
          <a:lstStyle/>
          <a:p>
            <a:pPr lvl="0"/>
            <a:r>
              <a:rPr lang="ru-RU" sz="2600" b="1" dirty="0">
                <a:solidFill>
                  <a:schemeClr val="tx1"/>
                </a:solidFill>
              </a:rPr>
              <a:t>Распоряжения Правительства Российской Федерации от 15.07.2013 N 1226-р "Об утверждении плана мероприятий по реализации в 2013 - 2015 годах Стратегии государственной национальной политики Российской Федерации на период до 2025 года"</a:t>
            </a:r>
          </a:p>
          <a:p>
            <a:pPr lvl="0"/>
            <a:r>
              <a:rPr lang="ru-RU" sz="2600" b="1" dirty="0">
                <a:solidFill>
                  <a:schemeClr val="tx1"/>
                </a:solidFill>
              </a:rPr>
              <a:t>Постановление Правительства Российской Федерации от 20.08.2013 N 718 "О федеральной целевой программе "Укрепление единства российской нации и этнокультурное развитие народов России (2014 - 2020 годы</a:t>
            </a:r>
            <a:r>
              <a:rPr lang="ru-RU" sz="2600" b="1" dirty="0" smtClean="0">
                <a:solidFill>
                  <a:schemeClr val="tx1"/>
                </a:solidFill>
              </a:rPr>
              <a:t>)"</a:t>
            </a:r>
            <a:endParaRPr lang="ru-RU" sz="2600" b="1" dirty="0">
              <a:solidFill>
                <a:schemeClr val="tx1"/>
              </a:solidFill>
            </a:endParaRPr>
          </a:p>
        </p:txBody>
      </p:sp>
      <p:sp>
        <p:nvSpPr>
          <p:cNvPr id="4" name="Объект 3"/>
          <p:cNvSpPr>
            <a:spLocks noGrp="1"/>
          </p:cNvSpPr>
          <p:nvPr>
            <p:ph sz="quarter" idx="14"/>
          </p:nvPr>
        </p:nvSpPr>
        <p:spPr>
          <a:xfrm>
            <a:off x="4645152" y="2204864"/>
            <a:ext cx="3822192" cy="3921616"/>
          </a:xfrm>
          <a:noFill/>
        </p:spPr>
        <p:txBody>
          <a:bodyPr>
            <a:noAutofit/>
          </a:bodyPr>
          <a:lstStyle/>
          <a:p>
            <a:pPr lvl="0">
              <a:lnSpc>
                <a:spcPct val="80000"/>
              </a:lnSpc>
              <a:spcBef>
                <a:spcPts val="0"/>
              </a:spcBef>
            </a:pPr>
            <a:r>
              <a:rPr lang="ru-RU" sz="1600" b="1" dirty="0">
                <a:solidFill>
                  <a:schemeClr val="tx1"/>
                </a:solidFill>
              </a:rPr>
              <a:t>Постановление администрации Владимирской области от 05.08.2014 N 817 (в ред. от </a:t>
            </a:r>
            <a:r>
              <a:rPr lang="ru-RU" sz="1600" b="1" dirty="0" smtClean="0">
                <a:solidFill>
                  <a:schemeClr val="tx1"/>
                </a:solidFill>
              </a:rPr>
              <a:t>23.10.2014 </a:t>
            </a:r>
            <a:r>
              <a:rPr lang="ru-RU" sz="1600" b="1" dirty="0">
                <a:solidFill>
                  <a:schemeClr val="tx1"/>
                </a:solidFill>
              </a:rPr>
              <a:t>N 817) "Об утверждении плана мероприятий по реализации стратегии государственной национальной политики Российской Федерации до 2025 года"</a:t>
            </a:r>
          </a:p>
          <a:p>
            <a:pPr lvl="0">
              <a:lnSpc>
                <a:spcPct val="80000"/>
              </a:lnSpc>
              <a:spcBef>
                <a:spcPts val="0"/>
              </a:spcBef>
            </a:pPr>
            <a:r>
              <a:rPr lang="ru-RU" sz="1600" b="1" dirty="0">
                <a:solidFill>
                  <a:schemeClr val="tx1"/>
                </a:solidFill>
              </a:rPr>
              <a:t>Постановление администрации Владимирской области от 30.12.2014 N 1363 (в ред. от  14.07.2015 N 690) "Об утверждении государственной программы Владимирской "Укрепление единства российской нации и этнокультурное развитие народов во Владимирской области (2015 - 2020 годы)"</a:t>
            </a:r>
          </a:p>
          <a:p>
            <a:endParaRPr lang="ru-RU" sz="1600" dirty="0">
              <a:solidFill>
                <a:schemeClr val="tx1"/>
              </a:solidFill>
            </a:endParaRPr>
          </a:p>
          <a:p>
            <a:endParaRPr lang="ru-RU" sz="1600" dirty="0"/>
          </a:p>
        </p:txBody>
      </p:sp>
    </p:spTree>
    <p:extLst>
      <p:ext uri="{BB962C8B-B14F-4D97-AF65-F5344CB8AC3E}">
        <p14:creationId xmlns:p14="http://schemas.microsoft.com/office/powerpoint/2010/main" val="64399823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2300" b="1" dirty="0" smtClean="0"/>
              <a:t>Участники </a:t>
            </a:r>
            <a:r>
              <a:rPr lang="ru-RU" sz="2300" b="1" dirty="0"/>
              <a:t>государственной программы </a:t>
            </a:r>
            <a:r>
              <a:rPr lang="ru-RU" sz="2300" b="1" dirty="0" smtClean="0"/>
              <a:t>Владимирской области </a:t>
            </a:r>
            <a:r>
              <a:rPr lang="ru-RU" sz="2300" b="1" dirty="0"/>
              <a:t>"Укрепление единства российской нации и этнокультурное развитие народов во Владимирской области </a:t>
            </a:r>
            <a:r>
              <a:rPr lang="ru-RU" sz="2300" b="1" dirty="0" smtClean="0"/>
              <a:t>(</a:t>
            </a:r>
            <a:r>
              <a:rPr lang="ru-RU" sz="2300" b="1" dirty="0"/>
              <a:t>2015 - 2020 годы</a:t>
            </a:r>
            <a:r>
              <a:rPr lang="ru-RU" sz="2300" b="1" dirty="0" smtClean="0"/>
              <a:t>)"</a:t>
            </a:r>
            <a:endParaRPr lang="ru-RU" sz="2300" b="1" dirty="0"/>
          </a:p>
        </p:txBody>
      </p:sp>
      <p:sp>
        <p:nvSpPr>
          <p:cNvPr id="3" name="Объект 2"/>
          <p:cNvSpPr>
            <a:spLocks noGrp="1"/>
          </p:cNvSpPr>
          <p:nvPr>
            <p:ph sz="quarter" idx="13"/>
          </p:nvPr>
        </p:nvSpPr>
        <p:spPr>
          <a:xfrm>
            <a:off x="676655" y="2060848"/>
            <a:ext cx="3822192" cy="4608512"/>
          </a:xfrm>
          <a:noFill/>
        </p:spPr>
        <p:txBody>
          <a:bodyPr>
            <a:noAutofit/>
          </a:bodyPr>
          <a:lstStyle/>
          <a:p>
            <a:pPr lvl="0"/>
            <a:r>
              <a:rPr lang="ru-RU" sz="1400" b="1" dirty="0">
                <a:solidFill>
                  <a:schemeClr val="tx1"/>
                </a:solidFill>
              </a:rPr>
              <a:t>департамент административных органов и общественной безопасности администрации Владимирской области;</a:t>
            </a:r>
          </a:p>
          <a:p>
            <a:pPr lvl="0"/>
            <a:r>
              <a:rPr lang="ru-RU" sz="1400" b="1" dirty="0">
                <a:solidFill>
                  <a:srgbClr val="C00000"/>
                </a:solidFill>
              </a:rPr>
              <a:t>департамент культуры администрации Владимирской области;</a:t>
            </a:r>
          </a:p>
          <a:p>
            <a:pPr lvl="0"/>
            <a:r>
              <a:rPr lang="ru-RU" sz="1400" b="1" dirty="0">
                <a:solidFill>
                  <a:srgbClr val="C00000"/>
                </a:solidFill>
              </a:rPr>
              <a:t>департамент образования администрации Владимирской области;</a:t>
            </a:r>
          </a:p>
          <a:p>
            <a:pPr lvl="0"/>
            <a:r>
              <a:rPr lang="ru-RU" sz="1400" b="1" dirty="0">
                <a:solidFill>
                  <a:schemeClr val="tx1"/>
                </a:solidFill>
              </a:rPr>
              <a:t>департамент сельского хозяйства администрации Владимирской области;</a:t>
            </a:r>
          </a:p>
          <a:p>
            <a:pPr lvl="0"/>
            <a:r>
              <a:rPr lang="ru-RU" sz="1400" b="1" dirty="0">
                <a:solidFill>
                  <a:schemeClr val="tx1"/>
                </a:solidFill>
              </a:rPr>
              <a:t>комитет государственной и муниципальной службы администрации Владимирской области;</a:t>
            </a:r>
          </a:p>
          <a:p>
            <a:pPr lvl="0"/>
            <a:r>
              <a:rPr lang="ru-RU" sz="1400" b="1" dirty="0">
                <a:solidFill>
                  <a:schemeClr val="tx1"/>
                </a:solidFill>
              </a:rPr>
              <a:t>комитет информатизации, связи и телекоммуникаций администрации Владимирской области;</a:t>
            </a:r>
          </a:p>
          <a:p>
            <a:pPr lvl="0"/>
            <a:r>
              <a:rPr lang="ru-RU" sz="1400" b="1" dirty="0">
                <a:solidFill>
                  <a:schemeClr val="tx1"/>
                </a:solidFill>
              </a:rPr>
              <a:t>комитет по взаимодействию с органами местного самоуправления, государственной власти и институтами гражданского общества администрации Владимирской области</a:t>
            </a:r>
            <a:r>
              <a:rPr lang="ru-RU" sz="1400" b="1" dirty="0" smtClean="0">
                <a:solidFill>
                  <a:schemeClr val="tx1"/>
                </a:solidFill>
              </a:rPr>
              <a:t>;</a:t>
            </a:r>
            <a:endParaRPr lang="ru-RU" sz="1400" b="1" dirty="0">
              <a:solidFill>
                <a:schemeClr val="tx1"/>
              </a:solidFill>
            </a:endParaRPr>
          </a:p>
        </p:txBody>
      </p:sp>
      <p:sp>
        <p:nvSpPr>
          <p:cNvPr id="4" name="Объект 3"/>
          <p:cNvSpPr>
            <a:spLocks noGrp="1"/>
          </p:cNvSpPr>
          <p:nvPr>
            <p:ph sz="quarter" idx="14"/>
          </p:nvPr>
        </p:nvSpPr>
        <p:spPr>
          <a:xfrm>
            <a:off x="4645152" y="2060848"/>
            <a:ext cx="3822192" cy="4536504"/>
          </a:xfrm>
          <a:noFill/>
        </p:spPr>
        <p:txBody>
          <a:bodyPr>
            <a:normAutofit fontScale="70000" lnSpcReduction="20000"/>
          </a:bodyPr>
          <a:lstStyle/>
          <a:p>
            <a:pPr lvl="0"/>
            <a:r>
              <a:rPr lang="ru-RU" b="1" dirty="0">
                <a:solidFill>
                  <a:schemeClr val="tx1"/>
                </a:solidFill>
              </a:rPr>
              <a:t>комитет по молодежной политике администрации Владимирской области;</a:t>
            </a:r>
          </a:p>
          <a:p>
            <a:pPr lvl="0"/>
            <a:r>
              <a:rPr lang="ru-RU" b="1" dirty="0">
                <a:solidFill>
                  <a:schemeClr val="tx1"/>
                </a:solidFill>
              </a:rPr>
              <a:t>комитет по туризму администрации Владимирской области;</a:t>
            </a:r>
          </a:p>
          <a:p>
            <a:pPr lvl="0"/>
            <a:r>
              <a:rPr lang="ru-RU" b="1" dirty="0">
                <a:solidFill>
                  <a:schemeClr val="tx1"/>
                </a:solidFill>
              </a:rPr>
              <a:t>управление по документообороту администрации Владимирской области;</a:t>
            </a:r>
          </a:p>
          <a:p>
            <a:pPr lvl="0"/>
            <a:r>
              <a:rPr lang="ru-RU" b="1" dirty="0">
                <a:solidFill>
                  <a:schemeClr val="tx1"/>
                </a:solidFill>
              </a:rPr>
              <a:t>главное управление МЧС России по Владимирской области;</a:t>
            </a:r>
          </a:p>
          <a:p>
            <a:pPr lvl="0"/>
            <a:r>
              <a:rPr lang="ru-RU" b="1" dirty="0">
                <a:solidFill>
                  <a:schemeClr val="tx1"/>
                </a:solidFill>
              </a:rPr>
              <a:t>средства массовой информации Владимирской области;</a:t>
            </a:r>
          </a:p>
          <a:p>
            <a:pPr lvl="0"/>
            <a:r>
              <a:rPr lang="ru-RU" b="1" dirty="0">
                <a:solidFill>
                  <a:schemeClr val="tx1"/>
                </a:solidFill>
              </a:rPr>
              <a:t>национальные общественные объединения области;</a:t>
            </a:r>
          </a:p>
          <a:p>
            <a:pPr lvl="0"/>
            <a:r>
              <a:rPr lang="ru-RU" b="1" dirty="0">
                <a:solidFill>
                  <a:schemeClr val="tx1"/>
                </a:solidFill>
              </a:rPr>
              <a:t>религиозные организации области;</a:t>
            </a:r>
          </a:p>
          <a:p>
            <a:pPr lvl="0"/>
            <a:r>
              <a:rPr lang="ru-RU" b="1" dirty="0">
                <a:solidFill>
                  <a:schemeClr val="tx1"/>
                </a:solidFill>
              </a:rPr>
              <a:t>органы местного самоуправления Владимирской области  </a:t>
            </a:r>
          </a:p>
          <a:p>
            <a:endParaRPr lang="ru-RU" dirty="0"/>
          </a:p>
          <a:p>
            <a:endParaRPr lang="ru-RU" dirty="0"/>
          </a:p>
        </p:txBody>
      </p:sp>
    </p:spTree>
    <p:extLst>
      <p:ext uri="{BB962C8B-B14F-4D97-AF65-F5344CB8AC3E}">
        <p14:creationId xmlns:p14="http://schemas.microsoft.com/office/powerpoint/2010/main" val="108237406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Волна">
  <a:themeElements>
    <a:clrScheme name="Обычная">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Волна">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Волна">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189</TotalTime>
  <Words>1963</Words>
  <Application>Microsoft Office PowerPoint</Application>
  <PresentationFormat>Экран (4:3)</PresentationFormat>
  <Paragraphs>133</Paragraphs>
  <Slides>21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21</vt:i4>
      </vt:variant>
    </vt:vector>
  </HeadingPairs>
  <TitlesOfParts>
    <vt:vector size="22" baseType="lpstr">
      <vt:lpstr>Волна</vt:lpstr>
      <vt:lpstr>Место российской гражданской идентичности в социальном заказе на образование</vt:lpstr>
      <vt:lpstr>Проблема формирования российской гражданской идентичности  </vt:lpstr>
      <vt:lpstr>Проблема формирования российской гражданской идентичности  </vt:lpstr>
      <vt:lpstr>Проблема формирования российской гражданской идентичности  </vt:lpstr>
      <vt:lpstr>Стратегия государственной национальной политики Российской Федерации на период до 2025 года</vt:lpstr>
      <vt:lpstr>Стратегия государственной национальной политики Российской Федерации на период до 2025 года</vt:lpstr>
      <vt:lpstr>21. Задачи в сфере государственной национальной политики Российской Федерации д) задачи по содействию национально-культурному развитию:</vt:lpstr>
      <vt:lpstr>Механизм реализации Стратегии государственной национальной политики Российской Федерации на период до 2025 года</vt:lpstr>
      <vt:lpstr>Участники государственной программы Владимирской области "Укрепление единства российской нации и этнокультурное развитие народов во Владимирской области (2015 - 2020 годы)"</vt:lpstr>
      <vt:lpstr>Участники государственной программы Владимирской области "Укрепление единства российской нации и этнокультурное развитие народов во Владимирской области (2015 - 2020 годы)"</vt:lpstr>
      <vt:lpstr>Проблемы укрепления русской идентичности как этноидентичности</vt:lpstr>
      <vt:lpstr>Социальные эффекты системы образования</vt:lpstr>
      <vt:lpstr>Структура социального заказа на образование по формированию российской гражданской идентичности</vt:lpstr>
      <vt:lpstr>Структура социального заказа на образование по формированию российской гражданской идентичности</vt:lpstr>
      <vt:lpstr>Государственный компонент социального заказа на образование по формированию российской гражданской идентичности</vt:lpstr>
      <vt:lpstr>Государственный компонент социального заказа на образование по формированию российской гражданской идентичности</vt:lpstr>
      <vt:lpstr>Общественный компонент социального заказа на образование по формированию российской гражданской идентичности</vt:lpstr>
      <vt:lpstr>Индивидуальный компонент социального заказа на образование по формированию российской гражданской идентичности</vt:lpstr>
      <vt:lpstr>Индивидуальный компонент социального заказа на образование по формированию российской гражданской идентичности</vt:lpstr>
      <vt:lpstr>Основная общеобразовательная программа</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Место российской гражданской идентичности в социальном заказе на образование</dc:title>
  <dc:creator>Хлопченкова Антонина Николаевна</dc:creator>
  <cp:lastModifiedBy>Хлопченкова Антонина Николаевна</cp:lastModifiedBy>
  <cp:revision>20</cp:revision>
  <dcterms:created xsi:type="dcterms:W3CDTF">2015-10-07T14:35:29Z</dcterms:created>
  <dcterms:modified xsi:type="dcterms:W3CDTF">2015-10-08T04:45:04Z</dcterms:modified>
</cp:coreProperties>
</file>