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17" r:id="rId2"/>
    <p:sldId id="301" r:id="rId3"/>
    <p:sldId id="265" r:id="rId4"/>
    <p:sldId id="270" r:id="rId5"/>
    <p:sldId id="258" r:id="rId6"/>
    <p:sldId id="259" r:id="rId7"/>
    <p:sldId id="310" r:id="rId8"/>
    <p:sldId id="311" r:id="rId9"/>
    <p:sldId id="262" r:id="rId10"/>
    <p:sldId id="330" r:id="rId11"/>
    <p:sldId id="331" r:id="rId12"/>
    <p:sldId id="264" r:id="rId13"/>
    <p:sldId id="314" r:id="rId14"/>
    <p:sldId id="315" r:id="rId15"/>
    <p:sldId id="316" r:id="rId16"/>
    <p:sldId id="297" r:id="rId17"/>
    <p:sldId id="298" r:id="rId18"/>
    <p:sldId id="300" r:id="rId19"/>
    <p:sldId id="283" r:id="rId20"/>
    <p:sldId id="328" r:id="rId21"/>
    <p:sldId id="303" r:id="rId22"/>
    <p:sldId id="306" r:id="rId23"/>
    <p:sldId id="313" r:id="rId24"/>
    <p:sldId id="282" r:id="rId25"/>
    <p:sldId id="329" r:id="rId26"/>
    <p:sldId id="285" r:id="rId27"/>
    <p:sldId id="288" r:id="rId28"/>
    <p:sldId id="289" r:id="rId29"/>
    <p:sldId id="291" r:id="rId30"/>
    <p:sldId id="293" r:id="rId31"/>
    <p:sldId id="28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2EA0329-8261-489F-9376-0244F261C72B}">
          <p14:sldIdLst>
            <p14:sldId id="317"/>
            <p14:sldId id="301"/>
            <p14:sldId id="265"/>
            <p14:sldId id="270"/>
            <p14:sldId id="258"/>
            <p14:sldId id="259"/>
            <p14:sldId id="310"/>
            <p14:sldId id="311"/>
            <p14:sldId id="262"/>
            <p14:sldId id="330"/>
            <p14:sldId id="331"/>
            <p14:sldId id="264"/>
            <p14:sldId id="314"/>
            <p14:sldId id="315"/>
            <p14:sldId id="316"/>
            <p14:sldId id="297"/>
            <p14:sldId id="298"/>
            <p14:sldId id="300"/>
            <p14:sldId id="283"/>
            <p14:sldId id="328"/>
            <p14:sldId id="303"/>
            <p14:sldId id="306"/>
            <p14:sldId id="313"/>
            <p14:sldId id="282"/>
            <p14:sldId id="329"/>
            <p14:sldId id="285"/>
            <p14:sldId id="288"/>
            <p14:sldId id="289"/>
            <p14:sldId id="291"/>
            <p14:sldId id="293"/>
            <p14:sldId id="28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762" y="-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BED88-C911-4778-9718-EBB316C17A25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7E8C1-E0AC-486E-9288-9D9ADEC33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83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Подправить  размер</a:t>
            </a:r>
            <a:r>
              <a:rPr lang="ru-RU" baseline="0" dirty="0" smtClean="0"/>
              <a:t> слайдов, акцентировать внимание </a:t>
            </a:r>
            <a:r>
              <a:rPr lang="ru-RU" b="1" baseline="0" dirty="0" smtClean="0"/>
              <a:t>на 65 </a:t>
            </a:r>
            <a:r>
              <a:rPr lang="ru-RU" b="1" baseline="0" dirty="0" err="1" smtClean="0"/>
              <a:t>млн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8FA8C-7147-4324-8EF8-56670696103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2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5B7441-8A4F-46A6-9A97-63F61FFB0A4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8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Перерисовать и</a:t>
            </a:r>
            <a:r>
              <a:rPr lang="ru-RU" baseline="0" dirty="0" smtClean="0"/>
              <a:t> сделать список например как на 21 слайде с иконками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48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Перерисовать и</a:t>
            </a:r>
            <a:r>
              <a:rPr lang="ru-RU" baseline="0" dirty="0" smtClean="0"/>
              <a:t> сделать список например как на 21 слайде с иконками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4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8FA8C-7147-4324-8EF8-56670696103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1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19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1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1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19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1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done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15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F04E-D61E-4361-8F2F-D32FA823F69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4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4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0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0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3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8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8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0B342-8D3A-4316-BC5B-43B87EEAE6F3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35F39-EECF-4221-86DD-A5597A45B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5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576" y="681541"/>
            <a:ext cx="7163817" cy="35394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Деятельность </a:t>
            </a:r>
          </a:p>
          <a:p>
            <a:pPr algn="ctr"/>
            <a:r>
              <a:rPr lang="ru-RU" sz="32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Владимирского института развития образования имени </a:t>
            </a:r>
            <a:r>
              <a:rPr lang="ru-RU" sz="3200" b="1" dirty="0" err="1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Л.И.Новиковой</a:t>
            </a:r>
            <a:endParaRPr lang="ru-RU" sz="32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2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по реализации </a:t>
            </a:r>
          </a:p>
          <a:p>
            <a:pPr algn="ctr"/>
            <a:r>
              <a:rPr lang="ru-RU" sz="32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регионального </a:t>
            </a:r>
            <a:r>
              <a:rPr lang="ru-RU" sz="32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проекта </a:t>
            </a:r>
            <a:endParaRPr lang="ru-RU" sz="3200" b="1" dirty="0" smtClean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2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32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Цифровая образовательная среда Владимирской области»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Половина рамки 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" name="Половина рамки 9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521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105100" y="77155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54"/>
          <p:cNvSpPr>
            <a:spLocks noGrp="1"/>
          </p:cNvSpPr>
          <p:nvPr>
            <p:ph type="title"/>
          </p:nvPr>
        </p:nvSpPr>
        <p:spPr>
          <a:xfrm>
            <a:off x="641435" y="81558"/>
            <a:ext cx="7989407" cy="762000"/>
          </a:xfrm>
        </p:spPr>
        <p:txBody>
          <a:bodyPr>
            <a:normAutofit/>
          </a:bodyPr>
          <a:lstStyle/>
          <a:p>
            <a:r>
              <a:rPr lang="ru-RU" sz="28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Мобильное </a:t>
            </a:r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приложение «</a:t>
            </a:r>
            <a:r>
              <a:rPr lang="ru-RU" sz="28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Мой дневник»</a:t>
            </a:r>
          </a:p>
        </p:txBody>
      </p: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9" name="Половина рамки 1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овина рамки 19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290" name="Picture 2" descr="Z:\СЕМИНАРЫ, КОНФЕРЕНЦИИ, СОБРАНИЯ\2019\2019_04 Цифровая образовательная среда  ВлОбласти\презентация\ЭШ мобилка\Screenshot_20190417-1526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3285"/>
            <a:ext cx="2345484" cy="4169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СЕМИНАРЫ, КОНФЕРЕНЦИИ, СОБРАНИЯ\2019\2019_04 Цифровая образовательная среда  ВлОбласти\презентация\ЭШ мобилка\Screenshot_20190417-1542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70" y="860805"/>
            <a:ext cx="2346880" cy="4171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Кондратьева\В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13" name="Picture 2" descr="Z:\СЕМИНАРЫ, КОНФЕРЕНЦИИ, СОБРАНИЯ\2019\2019_04 Цифровая образовательная среда  ВлОбласти\презентация\ЭШ мобилка\Screenshot_20190417-1608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60817"/>
            <a:ext cx="2331560" cy="4171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8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9" name="Половина рамки 1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овина рамки 19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3314" name="Picture 2" descr="Z:\СЕМИНАРЫ, КОНФЕРЕНЦИИ, СОБРАНИЯ\2019\2019_04 Цифровая образовательная среда  ВлОбласти\презентация\ЭШ мобилка\Screenshot_20190417-1543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5014"/>
            <a:ext cx="2332934" cy="41744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Z:\СЕМИНАРЫ, КОНФЕРЕНЦИИ, СОБРАНИЯ\2019\2019_04 Цифровая образовательная среда  ВлОбласти\презентация\ЭШ мобилка\Screenshot_20190417-1606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10" y="857495"/>
            <a:ext cx="2331546" cy="4171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Кондратьева\В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5100" y="77155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Z:\СЕМИНАРЫ, КОНФЕРЕНЦИИ, СОБРАНИЯ\2019\2019_04 Цифровая образовательная среда  ВлОбласти\презентация\ЭШ мобилка\Screenshot_20190417-1611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96" y="857507"/>
            <a:ext cx="2331560" cy="4171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54"/>
          <p:cNvSpPr txBox="1">
            <a:spLocks/>
          </p:cNvSpPr>
          <p:nvPr/>
        </p:nvSpPr>
        <p:spPr>
          <a:xfrm>
            <a:off x="641435" y="81558"/>
            <a:ext cx="798940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Мобильное приложение «Мой дневник»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63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8664" y="645191"/>
            <a:ext cx="8495804" cy="9819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Портал </a:t>
            </a:r>
            <a:r>
              <a:rPr lang="ru-RU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дистанционного и электронного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обучения Владимирской области </a:t>
            </a:r>
            <a:endParaRPr lang="ru-RU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Половина рамки 7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" name="Половина рамки 8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02" y="1923678"/>
            <a:ext cx="6095121" cy="281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Половина рамки 7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" name="Половина рамки 8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04690" y="367996"/>
            <a:ext cx="7095703" cy="475562"/>
          </a:xfrm>
        </p:spPr>
        <p:txBody>
          <a:bodyPr>
            <a:noAutofit/>
          </a:bodyPr>
          <a:lstStyle/>
          <a:p>
            <a:r>
              <a:rPr lang="ru-RU" sz="28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Функциональные блоки портала электронного и дистанционного обучения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1325239"/>
            <a:ext cx="2652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организация образовательного </a:t>
            </a:r>
            <a:r>
              <a:rPr lang="ru-RU" sz="2400" b="1" dirty="0" smtClean="0">
                <a:solidFill>
                  <a:srgbClr val="C00000"/>
                </a:solidFill>
              </a:rPr>
              <a:t>процесса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33837"/>
            <a:ext cx="15621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18674" y="1192621"/>
            <a:ext cx="2701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взаимодействие между участниками образовательного процесса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28" y="2645913"/>
            <a:ext cx="1876188" cy="136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00314" y="3129846"/>
            <a:ext cx="4874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разработка дистанционных образовательных курсов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74870"/>
            <a:ext cx="1971675" cy="115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79512" y="4191930"/>
            <a:ext cx="379208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Количество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пользователей – 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1534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чел.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55976" y="4191930"/>
            <a:ext cx="44644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Количество дистанционных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курсов  - 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167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7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Кондратьева\В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5100" y="1059582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Половина рамки 7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" name="Половина рамки 8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70007" y="202332"/>
            <a:ext cx="8229600" cy="8572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Цифровые компетенции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Формируются </a:t>
            </a:r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навыки </a:t>
            </a:r>
            <a:r>
              <a:rPr lang="ru-RU" sz="20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эффективного </a:t>
            </a:r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пользования технологиями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83" y="1077583"/>
            <a:ext cx="6521571" cy="286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Z:\Портал эдо.образование33.рф\мое\Красивые порталы\Числительные и меры\1Чи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0274"/>
            <a:ext cx="6814684" cy="246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" y="2390885"/>
            <a:ext cx="6387274" cy="264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403649" y="2823778"/>
            <a:ext cx="6768751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Образовательная робототехника на базе микроконтроллеров </a:t>
            </a:r>
            <a:r>
              <a:rPr lang="ru-RU" sz="1800" b="1" dirty="0" err="1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Arduino</a:t>
            </a:r>
            <a:r>
              <a:rPr lang="ru-RU" sz="18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для обучающихся </a:t>
            </a:r>
            <a:r>
              <a:rPr lang="ru-RU" sz="1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6 </a:t>
            </a:r>
            <a:r>
              <a:rPr lang="ru-RU" sz="18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– 11 классов</a:t>
            </a:r>
            <a:br>
              <a:rPr lang="ru-RU" sz="18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Автор курса: Коршунов А.И.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1570" y="1102554"/>
            <a:ext cx="4110670" cy="6771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Программируем на </a:t>
            </a:r>
            <a:r>
              <a:rPr lang="en-US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Python</a:t>
            </a:r>
            <a:br>
              <a:rPr lang="en-US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Автор курса: Баженова С.Л.</a:t>
            </a:r>
            <a:endParaRPr lang="ru-RU" sz="1100" dirty="0">
              <a:ln w="5271" cap="flat" cmpd="sng" algn="ctr">
                <a:noFill/>
                <a:prstDash val="solid"/>
                <a:round/>
              </a:ln>
              <a:solidFill>
                <a:srgbClr val="C00000"/>
              </a:solidFill>
            </a:endParaRPr>
          </a:p>
        </p:txBody>
      </p:sp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20" name="Рисунок 7" descr="vladim99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05100" y="113159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4067944" y="1851670"/>
            <a:ext cx="4824536" cy="501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Числительные и меры</a:t>
            </a:r>
            <a:b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Автор курса: Львова А.Г.</a:t>
            </a:r>
          </a:p>
        </p:txBody>
      </p:sp>
    </p:spTree>
    <p:extLst>
      <p:ext uri="{BB962C8B-B14F-4D97-AF65-F5344CB8AC3E}">
        <p14:creationId xmlns:p14="http://schemas.microsoft.com/office/powerpoint/2010/main" val="36715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Половина рамки 7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" name="Половина рамки 8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" name="Picture 2" descr="Z:\Портал эдо.образование33.рф\мое\Красивые порталы\Steam-образование\1S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" y="1348665"/>
            <a:ext cx="7659092" cy="259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21340" y="1419622"/>
            <a:ext cx="7155116" cy="594066"/>
          </a:xfrm>
        </p:spPr>
        <p:txBody>
          <a:bodyPr>
            <a:noAutofit/>
          </a:bodyPr>
          <a:lstStyle/>
          <a:p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STEAM-образование: математические и арт-проекты в среде визуального программирования </a:t>
            </a:r>
            <a:r>
              <a:rPr lang="ru-RU" sz="2000" b="1" dirty="0" err="1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PencilCode</a:t>
            </a:r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Автор курса: Л.В. Рождественская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004689" y="274340"/>
            <a:ext cx="716771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Формируется высокий уровень владения управлением информацией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высокоразвитое мастерство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владения цифровой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техникой 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7" name="Picture 2" descr="Z:\Портал эдо.образование33.рф\мое\Красивые порталы\Взгляд на функцию\1ВнФ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2394281"/>
            <a:ext cx="6936989" cy="265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54108" y="2295912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Взгляд на функцию </a:t>
            </a:r>
            <a:b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Автор курса: </a:t>
            </a:r>
            <a:r>
              <a:rPr lang="ru-RU" sz="2000" b="1" dirty="0" err="1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Пчелинцева</a:t>
            </a:r>
            <a:r>
              <a:rPr lang="ru-RU" sz="2000" b="1" dirty="0">
                <a:ln w="5271" cap="flat" cmpd="sng" algn="ctr">
                  <a:noFill/>
                  <a:prstDash val="solid"/>
                  <a:round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Т.А. </a:t>
            </a:r>
          </a:p>
        </p:txBody>
      </p:sp>
      <p:pic>
        <p:nvPicPr>
          <p:cNvPr id="13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16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05100" y="1275606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1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4"/>
          <p:cNvSpPr>
            <a:spLocks noGrp="1"/>
          </p:cNvSpPr>
          <p:nvPr>
            <p:ph type="title"/>
          </p:nvPr>
        </p:nvSpPr>
        <p:spPr>
          <a:xfrm>
            <a:off x="641435" y="153566"/>
            <a:ext cx="7989407" cy="7620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ЭЛЕКТРОННАЯ БИБЛИОТЕКА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9" name="Половина рамки 1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овина рамки 19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" b="2458"/>
          <a:stretch/>
        </p:blipFill>
        <p:spPr>
          <a:xfrm>
            <a:off x="2051719" y="928815"/>
            <a:ext cx="5691497" cy="3875183"/>
          </a:xfrm>
          <a:prstGeom prst="rect">
            <a:avLst/>
          </a:prstGeom>
        </p:spPr>
      </p:pic>
      <p:pic>
        <p:nvPicPr>
          <p:cNvPr id="15362" name="Picture 2" descr="Z:\СЕМИНАРЫ, КОНФЕРЕНЦИИ, СОБРАНИЯ\2019\2019_04 Цифровая образовательная среда  ВлОбласти\презентация\ЭБ скрины\Скрин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71" y="1113588"/>
            <a:ext cx="4780192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761" y="3834130"/>
            <a:ext cx="1541654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264" y="3834130"/>
            <a:ext cx="672519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193"/>
          <p:cNvGrpSpPr/>
          <p:nvPr/>
        </p:nvGrpSpPr>
        <p:grpSpPr>
          <a:xfrm>
            <a:off x="1004820" y="3862922"/>
            <a:ext cx="445295" cy="484585"/>
            <a:chOff x="4999038" y="4140200"/>
            <a:chExt cx="593726" cy="646113"/>
          </a:xfrm>
          <a:solidFill>
            <a:schemeClr val="tx1"/>
          </a:solidFill>
        </p:grpSpPr>
        <p:sp>
          <p:nvSpPr>
            <p:cNvPr id="24" name="Freeform 518"/>
            <p:cNvSpPr>
              <a:spLocks/>
            </p:cNvSpPr>
            <p:nvPr/>
          </p:nvSpPr>
          <p:spPr bwMode="auto">
            <a:xfrm>
              <a:off x="5105401" y="4611688"/>
              <a:ext cx="487363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504" y="0"/>
                </a:cxn>
                <a:cxn ang="0">
                  <a:pos x="529" y="4"/>
                </a:cxn>
                <a:cxn ang="0">
                  <a:pos x="552" y="11"/>
                </a:cxn>
                <a:cxn ang="0">
                  <a:pos x="572" y="24"/>
                </a:cxn>
                <a:cxn ang="0">
                  <a:pos x="590" y="42"/>
                </a:cxn>
                <a:cxn ang="0">
                  <a:pos x="603" y="62"/>
                </a:cxn>
                <a:cxn ang="0">
                  <a:pos x="611" y="86"/>
                </a:cxn>
                <a:cxn ang="0">
                  <a:pos x="614" y="111"/>
                </a:cxn>
                <a:cxn ang="0">
                  <a:pos x="611" y="137"/>
                </a:cxn>
                <a:cxn ang="0">
                  <a:pos x="603" y="160"/>
                </a:cxn>
                <a:cxn ang="0">
                  <a:pos x="590" y="180"/>
                </a:cxn>
                <a:cxn ang="0">
                  <a:pos x="572" y="197"/>
                </a:cxn>
                <a:cxn ang="0">
                  <a:pos x="552" y="210"/>
                </a:cxn>
                <a:cxn ang="0">
                  <a:pos x="529" y="218"/>
                </a:cxn>
                <a:cxn ang="0">
                  <a:pos x="504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3" y="217"/>
                </a:cxn>
                <a:cxn ang="0">
                  <a:pos x="0" y="210"/>
                </a:cxn>
                <a:cxn ang="0">
                  <a:pos x="2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504" y="199"/>
                </a:cxn>
                <a:cxn ang="0">
                  <a:pos x="527" y="196"/>
                </a:cxn>
                <a:cxn ang="0">
                  <a:pos x="548" y="187"/>
                </a:cxn>
                <a:cxn ang="0">
                  <a:pos x="567" y="173"/>
                </a:cxn>
                <a:cxn ang="0">
                  <a:pos x="580" y="155"/>
                </a:cxn>
                <a:cxn ang="0">
                  <a:pos x="589" y="134"/>
                </a:cxn>
                <a:cxn ang="0">
                  <a:pos x="592" y="111"/>
                </a:cxn>
                <a:cxn ang="0">
                  <a:pos x="589" y="87"/>
                </a:cxn>
                <a:cxn ang="0">
                  <a:pos x="580" y="66"/>
                </a:cxn>
                <a:cxn ang="0">
                  <a:pos x="567" y="49"/>
                </a:cxn>
                <a:cxn ang="0">
                  <a:pos x="548" y="34"/>
                </a:cxn>
                <a:cxn ang="0">
                  <a:pos x="527" y="26"/>
                </a:cxn>
                <a:cxn ang="0">
                  <a:pos x="504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614" h="221">
                  <a:moveTo>
                    <a:pt x="11" y="0"/>
                  </a:moveTo>
                  <a:lnTo>
                    <a:pt x="504" y="0"/>
                  </a:lnTo>
                  <a:lnTo>
                    <a:pt x="529" y="4"/>
                  </a:lnTo>
                  <a:lnTo>
                    <a:pt x="552" y="11"/>
                  </a:lnTo>
                  <a:lnTo>
                    <a:pt x="572" y="24"/>
                  </a:lnTo>
                  <a:lnTo>
                    <a:pt x="590" y="42"/>
                  </a:lnTo>
                  <a:lnTo>
                    <a:pt x="603" y="62"/>
                  </a:lnTo>
                  <a:lnTo>
                    <a:pt x="611" y="86"/>
                  </a:lnTo>
                  <a:lnTo>
                    <a:pt x="614" y="111"/>
                  </a:lnTo>
                  <a:lnTo>
                    <a:pt x="611" y="137"/>
                  </a:lnTo>
                  <a:lnTo>
                    <a:pt x="603" y="160"/>
                  </a:lnTo>
                  <a:lnTo>
                    <a:pt x="590" y="180"/>
                  </a:lnTo>
                  <a:lnTo>
                    <a:pt x="572" y="197"/>
                  </a:lnTo>
                  <a:lnTo>
                    <a:pt x="552" y="210"/>
                  </a:lnTo>
                  <a:lnTo>
                    <a:pt x="529" y="218"/>
                  </a:lnTo>
                  <a:lnTo>
                    <a:pt x="504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504" y="199"/>
                  </a:lnTo>
                  <a:lnTo>
                    <a:pt x="527" y="196"/>
                  </a:lnTo>
                  <a:lnTo>
                    <a:pt x="548" y="187"/>
                  </a:lnTo>
                  <a:lnTo>
                    <a:pt x="567" y="173"/>
                  </a:lnTo>
                  <a:lnTo>
                    <a:pt x="580" y="155"/>
                  </a:lnTo>
                  <a:lnTo>
                    <a:pt x="589" y="134"/>
                  </a:lnTo>
                  <a:lnTo>
                    <a:pt x="592" y="111"/>
                  </a:lnTo>
                  <a:lnTo>
                    <a:pt x="589" y="87"/>
                  </a:lnTo>
                  <a:lnTo>
                    <a:pt x="580" y="66"/>
                  </a:lnTo>
                  <a:lnTo>
                    <a:pt x="567" y="49"/>
                  </a:lnTo>
                  <a:lnTo>
                    <a:pt x="548" y="34"/>
                  </a:lnTo>
                  <a:lnTo>
                    <a:pt x="527" y="26"/>
                  </a:lnTo>
                  <a:lnTo>
                    <a:pt x="504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5" name="Freeform 519"/>
            <p:cNvSpPr>
              <a:spLocks/>
            </p:cNvSpPr>
            <p:nvPr/>
          </p:nvSpPr>
          <p:spPr bwMode="auto">
            <a:xfrm>
              <a:off x="5068888" y="4611688"/>
              <a:ext cx="433388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36" y="0"/>
                </a:cxn>
                <a:cxn ang="0">
                  <a:pos x="461" y="4"/>
                </a:cxn>
                <a:cxn ang="0">
                  <a:pos x="485" y="11"/>
                </a:cxn>
                <a:cxn ang="0">
                  <a:pos x="505" y="24"/>
                </a:cxn>
                <a:cxn ang="0">
                  <a:pos x="523" y="42"/>
                </a:cxn>
                <a:cxn ang="0">
                  <a:pos x="536" y="62"/>
                </a:cxn>
                <a:cxn ang="0">
                  <a:pos x="543" y="86"/>
                </a:cxn>
                <a:cxn ang="0">
                  <a:pos x="547" y="111"/>
                </a:cxn>
                <a:cxn ang="0">
                  <a:pos x="543" y="137"/>
                </a:cxn>
                <a:cxn ang="0">
                  <a:pos x="536" y="160"/>
                </a:cxn>
                <a:cxn ang="0">
                  <a:pos x="523" y="180"/>
                </a:cxn>
                <a:cxn ang="0">
                  <a:pos x="505" y="197"/>
                </a:cxn>
                <a:cxn ang="0">
                  <a:pos x="485" y="210"/>
                </a:cxn>
                <a:cxn ang="0">
                  <a:pos x="461" y="218"/>
                </a:cxn>
                <a:cxn ang="0">
                  <a:pos x="436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436" y="199"/>
                </a:cxn>
                <a:cxn ang="0">
                  <a:pos x="460" y="196"/>
                </a:cxn>
                <a:cxn ang="0">
                  <a:pos x="481" y="187"/>
                </a:cxn>
                <a:cxn ang="0">
                  <a:pos x="498" y="173"/>
                </a:cxn>
                <a:cxn ang="0">
                  <a:pos x="513" y="155"/>
                </a:cxn>
                <a:cxn ang="0">
                  <a:pos x="521" y="134"/>
                </a:cxn>
                <a:cxn ang="0">
                  <a:pos x="525" y="111"/>
                </a:cxn>
                <a:cxn ang="0">
                  <a:pos x="521" y="87"/>
                </a:cxn>
                <a:cxn ang="0">
                  <a:pos x="513" y="66"/>
                </a:cxn>
                <a:cxn ang="0">
                  <a:pos x="498" y="49"/>
                </a:cxn>
                <a:cxn ang="0">
                  <a:pos x="481" y="34"/>
                </a:cxn>
                <a:cxn ang="0">
                  <a:pos x="460" y="26"/>
                </a:cxn>
                <a:cxn ang="0">
                  <a:pos x="436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547" h="221">
                  <a:moveTo>
                    <a:pt x="11" y="0"/>
                  </a:moveTo>
                  <a:lnTo>
                    <a:pt x="436" y="0"/>
                  </a:lnTo>
                  <a:lnTo>
                    <a:pt x="461" y="4"/>
                  </a:lnTo>
                  <a:lnTo>
                    <a:pt x="485" y="11"/>
                  </a:lnTo>
                  <a:lnTo>
                    <a:pt x="505" y="24"/>
                  </a:lnTo>
                  <a:lnTo>
                    <a:pt x="523" y="42"/>
                  </a:lnTo>
                  <a:lnTo>
                    <a:pt x="536" y="62"/>
                  </a:lnTo>
                  <a:lnTo>
                    <a:pt x="543" y="86"/>
                  </a:lnTo>
                  <a:lnTo>
                    <a:pt x="547" y="111"/>
                  </a:lnTo>
                  <a:lnTo>
                    <a:pt x="543" y="137"/>
                  </a:lnTo>
                  <a:lnTo>
                    <a:pt x="536" y="160"/>
                  </a:lnTo>
                  <a:lnTo>
                    <a:pt x="523" y="180"/>
                  </a:lnTo>
                  <a:lnTo>
                    <a:pt x="505" y="197"/>
                  </a:lnTo>
                  <a:lnTo>
                    <a:pt x="485" y="210"/>
                  </a:lnTo>
                  <a:lnTo>
                    <a:pt x="461" y="218"/>
                  </a:lnTo>
                  <a:lnTo>
                    <a:pt x="436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436" y="199"/>
                  </a:lnTo>
                  <a:lnTo>
                    <a:pt x="460" y="196"/>
                  </a:lnTo>
                  <a:lnTo>
                    <a:pt x="481" y="187"/>
                  </a:lnTo>
                  <a:lnTo>
                    <a:pt x="498" y="173"/>
                  </a:lnTo>
                  <a:lnTo>
                    <a:pt x="513" y="155"/>
                  </a:lnTo>
                  <a:lnTo>
                    <a:pt x="521" y="134"/>
                  </a:lnTo>
                  <a:lnTo>
                    <a:pt x="525" y="111"/>
                  </a:lnTo>
                  <a:lnTo>
                    <a:pt x="521" y="87"/>
                  </a:lnTo>
                  <a:lnTo>
                    <a:pt x="513" y="66"/>
                  </a:lnTo>
                  <a:lnTo>
                    <a:pt x="498" y="49"/>
                  </a:lnTo>
                  <a:lnTo>
                    <a:pt x="481" y="34"/>
                  </a:lnTo>
                  <a:lnTo>
                    <a:pt x="460" y="26"/>
                  </a:lnTo>
                  <a:lnTo>
                    <a:pt x="436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6" name="Freeform 520"/>
            <p:cNvSpPr>
              <a:spLocks/>
            </p:cNvSpPr>
            <p:nvPr/>
          </p:nvSpPr>
          <p:spPr bwMode="auto">
            <a:xfrm>
              <a:off x="5068888" y="4611688"/>
              <a:ext cx="95250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7" y="4"/>
                </a:cxn>
                <a:cxn ang="0">
                  <a:pos x="60" y="11"/>
                </a:cxn>
                <a:cxn ang="0">
                  <a:pos x="79" y="24"/>
                </a:cxn>
                <a:cxn ang="0">
                  <a:pos x="97" y="42"/>
                </a:cxn>
                <a:cxn ang="0">
                  <a:pos x="110" y="62"/>
                </a:cxn>
                <a:cxn ang="0">
                  <a:pos x="118" y="86"/>
                </a:cxn>
                <a:cxn ang="0">
                  <a:pos x="121" y="111"/>
                </a:cxn>
                <a:cxn ang="0">
                  <a:pos x="118" y="137"/>
                </a:cxn>
                <a:cxn ang="0">
                  <a:pos x="110" y="160"/>
                </a:cxn>
                <a:cxn ang="0">
                  <a:pos x="97" y="180"/>
                </a:cxn>
                <a:cxn ang="0">
                  <a:pos x="79" y="197"/>
                </a:cxn>
                <a:cxn ang="0">
                  <a:pos x="60" y="210"/>
                </a:cxn>
                <a:cxn ang="0">
                  <a:pos x="37" y="218"/>
                </a:cxn>
                <a:cxn ang="0">
                  <a:pos x="11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34" y="196"/>
                </a:cxn>
                <a:cxn ang="0">
                  <a:pos x="56" y="187"/>
                </a:cxn>
                <a:cxn ang="0">
                  <a:pos x="74" y="173"/>
                </a:cxn>
                <a:cxn ang="0">
                  <a:pos x="88" y="155"/>
                </a:cxn>
                <a:cxn ang="0">
                  <a:pos x="97" y="134"/>
                </a:cxn>
                <a:cxn ang="0">
                  <a:pos x="100" y="111"/>
                </a:cxn>
                <a:cxn ang="0">
                  <a:pos x="97" y="87"/>
                </a:cxn>
                <a:cxn ang="0">
                  <a:pos x="88" y="66"/>
                </a:cxn>
                <a:cxn ang="0">
                  <a:pos x="74" y="49"/>
                </a:cxn>
                <a:cxn ang="0">
                  <a:pos x="56" y="34"/>
                </a:cxn>
                <a:cxn ang="0">
                  <a:pos x="34" y="26"/>
                </a:cxn>
                <a:cxn ang="0">
                  <a:pos x="11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121" h="221">
                  <a:moveTo>
                    <a:pt x="11" y="0"/>
                  </a:moveTo>
                  <a:lnTo>
                    <a:pt x="37" y="4"/>
                  </a:lnTo>
                  <a:lnTo>
                    <a:pt x="60" y="11"/>
                  </a:lnTo>
                  <a:lnTo>
                    <a:pt x="79" y="24"/>
                  </a:lnTo>
                  <a:lnTo>
                    <a:pt x="97" y="42"/>
                  </a:lnTo>
                  <a:lnTo>
                    <a:pt x="110" y="62"/>
                  </a:lnTo>
                  <a:lnTo>
                    <a:pt x="118" y="86"/>
                  </a:lnTo>
                  <a:lnTo>
                    <a:pt x="121" y="111"/>
                  </a:lnTo>
                  <a:lnTo>
                    <a:pt x="118" y="137"/>
                  </a:lnTo>
                  <a:lnTo>
                    <a:pt x="110" y="160"/>
                  </a:lnTo>
                  <a:lnTo>
                    <a:pt x="97" y="180"/>
                  </a:lnTo>
                  <a:lnTo>
                    <a:pt x="79" y="197"/>
                  </a:lnTo>
                  <a:lnTo>
                    <a:pt x="60" y="210"/>
                  </a:lnTo>
                  <a:lnTo>
                    <a:pt x="37" y="218"/>
                  </a:lnTo>
                  <a:lnTo>
                    <a:pt x="11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34" y="196"/>
                  </a:lnTo>
                  <a:lnTo>
                    <a:pt x="56" y="187"/>
                  </a:lnTo>
                  <a:lnTo>
                    <a:pt x="74" y="173"/>
                  </a:lnTo>
                  <a:lnTo>
                    <a:pt x="88" y="155"/>
                  </a:lnTo>
                  <a:lnTo>
                    <a:pt x="97" y="134"/>
                  </a:lnTo>
                  <a:lnTo>
                    <a:pt x="100" y="111"/>
                  </a:lnTo>
                  <a:lnTo>
                    <a:pt x="97" y="87"/>
                  </a:lnTo>
                  <a:lnTo>
                    <a:pt x="88" y="66"/>
                  </a:lnTo>
                  <a:lnTo>
                    <a:pt x="74" y="49"/>
                  </a:lnTo>
                  <a:lnTo>
                    <a:pt x="56" y="34"/>
                  </a:lnTo>
                  <a:lnTo>
                    <a:pt x="34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7" name="Freeform 521"/>
            <p:cNvSpPr>
              <a:spLocks/>
            </p:cNvSpPr>
            <p:nvPr/>
          </p:nvSpPr>
          <p:spPr bwMode="auto">
            <a:xfrm>
              <a:off x="5145088" y="4664075"/>
              <a:ext cx="31591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90" y="0"/>
                </a:cxn>
                <a:cxn ang="0">
                  <a:pos x="394" y="2"/>
                </a:cxn>
                <a:cxn ang="0">
                  <a:pos x="396" y="5"/>
                </a:cxn>
                <a:cxn ang="0">
                  <a:pos x="397" y="7"/>
                </a:cxn>
                <a:cxn ang="0">
                  <a:pos x="398" y="10"/>
                </a:cxn>
                <a:cxn ang="0">
                  <a:pos x="396" y="17"/>
                </a:cxn>
                <a:cxn ang="0">
                  <a:pos x="394" y="19"/>
                </a:cxn>
                <a:cxn ang="0">
                  <a:pos x="390" y="21"/>
                </a:cxn>
                <a:cxn ang="0">
                  <a:pos x="8" y="21"/>
                </a:cxn>
                <a:cxn ang="0">
                  <a:pos x="4" y="19"/>
                </a:cxn>
                <a:cxn ang="0">
                  <a:pos x="2" y="17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8" h="21">
                  <a:moveTo>
                    <a:pt x="8" y="0"/>
                  </a:moveTo>
                  <a:lnTo>
                    <a:pt x="390" y="0"/>
                  </a:lnTo>
                  <a:lnTo>
                    <a:pt x="394" y="2"/>
                  </a:lnTo>
                  <a:lnTo>
                    <a:pt x="396" y="5"/>
                  </a:lnTo>
                  <a:lnTo>
                    <a:pt x="397" y="7"/>
                  </a:lnTo>
                  <a:lnTo>
                    <a:pt x="398" y="10"/>
                  </a:lnTo>
                  <a:lnTo>
                    <a:pt x="396" y="17"/>
                  </a:lnTo>
                  <a:lnTo>
                    <a:pt x="394" y="19"/>
                  </a:lnTo>
                  <a:lnTo>
                    <a:pt x="390" y="21"/>
                  </a:lnTo>
                  <a:lnTo>
                    <a:pt x="8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8" name="Freeform 522"/>
            <p:cNvSpPr>
              <a:spLocks/>
            </p:cNvSpPr>
            <p:nvPr/>
          </p:nvSpPr>
          <p:spPr bwMode="auto">
            <a:xfrm>
              <a:off x="5143501" y="4718050"/>
              <a:ext cx="312738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83" y="0"/>
                </a:cxn>
                <a:cxn ang="0">
                  <a:pos x="387" y="1"/>
                </a:cxn>
                <a:cxn ang="0">
                  <a:pos x="391" y="5"/>
                </a:cxn>
                <a:cxn ang="0">
                  <a:pos x="392" y="9"/>
                </a:cxn>
                <a:cxn ang="0">
                  <a:pos x="392" y="13"/>
                </a:cxn>
                <a:cxn ang="0">
                  <a:pos x="390" y="16"/>
                </a:cxn>
                <a:cxn ang="0">
                  <a:pos x="386" y="20"/>
                </a:cxn>
                <a:cxn ang="0">
                  <a:pos x="8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2" h="20">
                  <a:moveTo>
                    <a:pt x="8" y="0"/>
                  </a:moveTo>
                  <a:lnTo>
                    <a:pt x="383" y="0"/>
                  </a:lnTo>
                  <a:lnTo>
                    <a:pt x="387" y="1"/>
                  </a:lnTo>
                  <a:lnTo>
                    <a:pt x="391" y="5"/>
                  </a:lnTo>
                  <a:lnTo>
                    <a:pt x="392" y="9"/>
                  </a:lnTo>
                  <a:lnTo>
                    <a:pt x="392" y="13"/>
                  </a:lnTo>
                  <a:lnTo>
                    <a:pt x="390" y="16"/>
                  </a:lnTo>
                  <a:lnTo>
                    <a:pt x="386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9" name="Freeform 523"/>
            <p:cNvSpPr>
              <a:spLocks/>
            </p:cNvSpPr>
            <p:nvPr/>
          </p:nvSpPr>
          <p:spPr bwMode="auto">
            <a:xfrm>
              <a:off x="4999038" y="4470400"/>
              <a:ext cx="387350" cy="1158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478" y="0"/>
                </a:cxn>
                <a:cxn ang="0">
                  <a:pos x="482" y="1"/>
                </a:cxn>
                <a:cxn ang="0">
                  <a:pos x="485" y="4"/>
                </a:cxn>
                <a:cxn ang="0">
                  <a:pos x="487" y="7"/>
                </a:cxn>
                <a:cxn ang="0">
                  <a:pos x="489" y="11"/>
                </a:cxn>
                <a:cxn ang="0">
                  <a:pos x="486" y="18"/>
                </a:cxn>
                <a:cxn ang="0">
                  <a:pos x="484" y="20"/>
                </a:cxn>
                <a:cxn ang="0">
                  <a:pos x="481" y="22"/>
                </a:cxn>
                <a:cxn ang="0">
                  <a:pos x="73" y="22"/>
                </a:cxn>
                <a:cxn ang="0">
                  <a:pos x="56" y="24"/>
                </a:cxn>
                <a:cxn ang="0">
                  <a:pos x="43" y="32"/>
                </a:cxn>
                <a:cxn ang="0">
                  <a:pos x="32" y="43"/>
                </a:cxn>
                <a:cxn ang="0">
                  <a:pos x="24" y="57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2" y="103"/>
                </a:cxn>
                <a:cxn ang="0">
                  <a:pos x="43" y="114"/>
                </a:cxn>
                <a:cxn ang="0">
                  <a:pos x="56" y="121"/>
                </a:cxn>
                <a:cxn ang="0">
                  <a:pos x="73" y="123"/>
                </a:cxn>
                <a:cxn ang="0">
                  <a:pos x="478" y="123"/>
                </a:cxn>
                <a:cxn ang="0">
                  <a:pos x="482" y="125"/>
                </a:cxn>
                <a:cxn ang="0">
                  <a:pos x="485" y="127"/>
                </a:cxn>
                <a:cxn ang="0">
                  <a:pos x="487" y="130"/>
                </a:cxn>
                <a:cxn ang="0">
                  <a:pos x="489" y="134"/>
                </a:cxn>
                <a:cxn ang="0">
                  <a:pos x="486" y="141"/>
                </a:cxn>
                <a:cxn ang="0">
                  <a:pos x="484" y="143"/>
                </a:cxn>
                <a:cxn ang="0">
                  <a:pos x="481" y="145"/>
                </a:cxn>
                <a:cxn ang="0">
                  <a:pos x="73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3" y="0"/>
                </a:cxn>
              </a:cxnLst>
              <a:rect l="0" t="0" r="r" b="b"/>
              <a:pathLst>
                <a:path w="489" h="145">
                  <a:moveTo>
                    <a:pt x="73" y="0"/>
                  </a:moveTo>
                  <a:lnTo>
                    <a:pt x="478" y="0"/>
                  </a:lnTo>
                  <a:lnTo>
                    <a:pt x="482" y="1"/>
                  </a:lnTo>
                  <a:lnTo>
                    <a:pt x="485" y="4"/>
                  </a:lnTo>
                  <a:lnTo>
                    <a:pt x="487" y="7"/>
                  </a:lnTo>
                  <a:lnTo>
                    <a:pt x="489" y="11"/>
                  </a:lnTo>
                  <a:lnTo>
                    <a:pt x="486" y="18"/>
                  </a:lnTo>
                  <a:lnTo>
                    <a:pt x="484" y="20"/>
                  </a:lnTo>
                  <a:lnTo>
                    <a:pt x="481" y="22"/>
                  </a:lnTo>
                  <a:lnTo>
                    <a:pt x="73" y="22"/>
                  </a:lnTo>
                  <a:lnTo>
                    <a:pt x="56" y="24"/>
                  </a:lnTo>
                  <a:lnTo>
                    <a:pt x="43" y="32"/>
                  </a:lnTo>
                  <a:lnTo>
                    <a:pt x="32" y="43"/>
                  </a:lnTo>
                  <a:lnTo>
                    <a:pt x="24" y="57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2" y="103"/>
                  </a:lnTo>
                  <a:lnTo>
                    <a:pt x="43" y="114"/>
                  </a:lnTo>
                  <a:lnTo>
                    <a:pt x="56" y="121"/>
                  </a:lnTo>
                  <a:lnTo>
                    <a:pt x="73" y="123"/>
                  </a:lnTo>
                  <a:lnTo>
                    <a:pt x="478" y="123"/>
                  </a:lnTo>
                  <a:lnTo>
                    <a:pt x="482" y="125"/>
                  </a:lnTo>
                  <a:lnTo>
                    <a:pt x="485" y="127"/>
                  </a:lnTo>
                  <a:lnTo>
                    <a:pt x="487" y="130"/>
                  </a:lnTo>
                  <a:lnTo>
                    <a:pt x="489" y="134"/>
                  </a:lnTo>
                  <a:lnTo>
                    <a:pt x="486" y="141"/>
                  </a:lnTo>
                  <a:lnTo>
                    <a:pt x="484" y="143"/>
                  </a:lnTo>
                  <a:lnTo>
                    <a:pt x="481" y="145"/>
                  </a:lnTo>
                  <a:lnTo>
                    <a:pt x="73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0" name="Freeform 524"/>
            <p:cNvSpPr>
              <a:spLocks/>
            </p:cNvSpPr>
            <p:nvPr/>
          </p:nvSpPr>
          <p:spPr bwMode="auto">
            <a:xfrm>
              <a:off x="5073651" y="4470400"/>
              <a:ext cx="334963" cy="11588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403" y="0"/>
                </a:cxn>
                <a:cxn ang="0">
                  <a:pos x="410" y="2"/>
                </a:cxn>
                <a:cxn ang="0">
                  <a:pos x="412" y="5"/>
                </a:cxn>
                <a:cxn ang="0">
                  <a:pos x="414" y="8"/>
                </a:cxn>
                <a:cxn ang="0">
                  <a:pos x="414" y="15"/>
                </a:cxn>
                <a:cxn ang="0">
                  <a:pos x="412" y="18"/>
                </a:cxn>
                <a:cxn ang="0">
                  <a:pos x="410" y="20"/>
                </a:cxn>
                <a:cxn ang="0">
                  <a:pos x="407" y="22"/>
                </a:cxn>
                <a:cxn ang="0">
                  <a:pos x="71" y="22"/>
                </a:cxn>
                <a:cxn ang="0">
                  <a:pos x="56" y="24"/>
                </a:cxn>
                <a:cxn ang="0">
                  <a:pos x="42" y="32"/>
                </a:cxn>
                <a:cxn ang="0">
                  <a:pos x="31" y="43"/>
                </a:cxn>
                <a:cxn ang="0">
                  <a:pos x="23" y="57"/>
                </a:cxn>
                <a:cxn ang="0">
                  <a:pos x="21" y="73"/>
                </a:cxn>
                <a:cxn ang="0">
                  <a:pos x="23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6" y="121"/>
                </a:cxn>
                <a:cxn ang="0">
                  <a:pos x="71" y="123"/>
                </a:cxn>
                <a:cxn ang="0">
                  <a:pos x="411" y="123"/>
                </a:cxn>
                <a:cxn ang="0">
                  <a:pos x="418" y="126"/>
                </a:cxn>
                <a:cxn ang="0">
                  <a:pos x="420" y="128"/>
                </a:cxn>
                <a:cxn ang="0">
                  <a:pos x="422" y="131"/>
                </a:cxn>
                <a:cxn ang="0">
                  <a:pos x="422" y="138"/>
                </a:cxn>
                <a:cxn ang="0">
                  <a:pos x="420" y="141"/>
                </a:cxn>
                <a:cxn ang="0">
                  <a:pos x="418" y="143"/>
                </a:cxn>
                <a:cxn ang="0">
                  <a:pos x="414" y="145"/>
                </a:cxn>
                <a:cxn ang="0">
                  <a:pos x="71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1" y="0"/>
                </a:cxn>
              </a:cxnLst>
              <a:rect l="0" t="0" r="r" b="b"/>
              <a:pathLst>
                <a:path w="422" h="145">
                  <a:moveTo>
                    <a:pt x="71" y="0"/>
                  </a:moveTo>
                  <a:lnTo>
                    <a:pt x="403" y="0"/>
                  </a:lnTo>
                  <a:lnTo>
                    <a:pt x="410" y="2"/>
                  </a:lnTo>
                  <a:lnTo>
                    <a:pt x="412" y="5"/>
                  </a:lnTo>
                  <a:lnTo>
                    <a:pt x="414" y="8"/>
                  </a:lnTo>
                  <a:lnTo>
                    <a:pt x="414" y="15"/>
                  </a:lnTo>
                  <a:lnTo>
                    <a:pt x="412" y="18"/>
                  </a:lnTo>
                  <a:lnTo>
                    <a:pt x="410" y="20"/>
                  </a:lnTo>
                  <a:lnTo>
                    <a:pt x="407" y="22"/>
                  </a:lnTo>
                  <a:lnTo>
                    <a:pt x="71" y="22"/>
                  </a:lnTo>
                  <a:lnTo>
                    <a:pt x="56" y="24"/>
                  </a:lnTo>
                  <a:lnTo>
                    <a:pt x="42" y="32"/>
                  </a:lnTo>
                  <a:lnTo>
                    <a:pt x="31" y="43"/>
                  </a:lnTo>
                  <a:lnTo>
                    <a:pt x="23" y="57"/>
                  </a:lnTo>
                  <a:lnTo>
                    <a:pt x="21" y="73"/>
                  </a:lnTo>
                  <a:lnTo>
                    <a:pt x="23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6" y="121"/>
                  </a:lnTo>
                  <a:lnTo>
                    <a:pt x="71" y="123"/>
                  </a:lnTo>
                  <a:lnTo>
                    <a:pt x="411" y="123"/>
                  </a:lnTo>
                  <a:lnTo>
                    <a:pt x="418" y="126"/>
                  </a:lnTo>
                  <a:lnTo>
                    <a:pt x="420" y="128"/>
                  </a:lnTo>
                  <a:lnTo>
                    <a:pt x="422" y="131"/>
                  </a:lnTo>
                  <a:lnTo>
                    <a:pt x="422" y="138"/>
                  </a:lnTo>
                  <a:lnTo>
                    <a:pt x="420" y="141"/>
                  </a:lnTo>
                  <a:lnTo>
                    <a:pt x="418" y="143"/>
                  </a:lnTo>
                  <a:lnTo>
                    <a:pt x="414" y="145"/>
                  </a:lnTo>
                  <a:lnTo>
                    <a:pt x="71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1" name="Freeform 525"/>
            <p:cNvSpPr>
              <a:spLocks/>
            </p:cNvSpPr>
            <p:nvPr/>
          </p:nvSpPr>
          <p:spPr bwMode="auto">
            <a:xfrm>
              <a:off x="5341938" y="4470400"/>
              <a:ext cx="66675" cy="1158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71" y="2"/>
                </a:cxn>
                <a:cxn ang="0">
                  <a:pos x="73" y="5"/>
                </a:cxn>
                <a:cxn ang="0">
                  <a:pos x="75" y="8"/>
                </a:cxn>
                <a:cxn ang="0">
                  <a:pos x="75" y="15"/>
                </a:cxn>
                <a:cxn ang="0">
                  <a:pos x="73" y="18"/>
                </a:cxn>
                <a:cxn ang="0">
                  <a:pos x="71" y="20"/>
                </a:cxn>
                <a:cxn ang="0">
                  <a:pos x="68" y="22"/>
                </a:cxn>
                <a:cxn ang="0">
                  <a:pos x="64" y="22"/>
                </a:cxn>
                <a:cxn ang="0">
                  <a:pos x="51" y="24"/>
                </a:cxn>
                <a:cxn ang="0">
                  <a:pos x="40" y="30"/>
                </a:cxn>
                <a:cxn ang="0">
                  <a:pos x="31" y="38"/>
                </a:cxn>
                <a:cxn ang="0">
                  <a:pos x="26" y="49"/>
                </a:cxn>
                <a:cxn ang="0">
                  <a:pos x="23" y="61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7" y="121"/>
                </a:cxn>
                <a:cxn ang="0">
                  <a:pos x="72" y="123"/>
                </a:cxn>
                <a:cxn ang="0">
                  <a:pos x="79" y="126"/>
                </a:cxn>
                <a:cxn ang="0">
                  <a:pos x="81" y="128"/>
                </a:cxn>
                <a:cxn ang="0">
                  <a:pos x="83" y="131"/>
                </a:cxn>
                <a:cxn ang="0">
                  <a:pos x="83" y="138"/>
                </a:cxn>
                <a:cxn ang="0">
                  <a:pos x="81" y="141"/>
                </a:cxn>
                <a:cxn ang="0">
                  <a:pos x="79" y="143"/>
                </a:cxn>
                <a:cxn ang="0">
                  <a:pos x="75" y="145"/>
                </a:cxn>
                <a:cxn ang="0">
                  <a:pos x="72" y="145"/>
                </a:cxn>
                <a:cxn ang="0">
                  <a:pos x="53" y="143"/>
                </a:cxn>
                <a:cxn ang="0">
                  <a:pos x="36" y="136"/>
                </a:cxn>
                <a:cxn ang="0">
                  <a:pos x="22" y="125"/>
                </a:cxn>
                <a:cxn ang="0">
                  <a:pos x="9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3"/>
                </a:cxn>
                <a:cxn ang="0">
                  <a:pos x="8" y="35"/>
                </a:cxn>
                <a:cxn ang="0">
                  <a:pos x="17" y="21"/>
                </a:cxn>
                <a:cxn ang="0">
                  <a:pos x="30" y="10"/>
                </a:cxn>
                <a:cxn ang="0">
                  <a:pos x="46" y="2"/>
                </a:cxn>
                <a:cxn ang="0">
                  <a:pos x="64" y="0"/>
                </a:cxn>
              </a:cxnLst>
              <a:rect l="0" t="0" r="r" b="b"/>
              <a:pathLst>
                <a:path w="83" h="145">
                  <a:moveTo>
                    <a:pt x="64" y="0"/>
                  </a:moveTo>
                  <a:lnTo>
                    <a:pt x="71" y="2"/>
                  </a:lnTo>
                  <a:lnTo>
                    <a:pt x="73" y="5"/>
                  </a:lnTo>
                  <a:lnTo>
                    <a:pt x="75" y="8"/>
                  </a:lnTo>
                  <a:lnTo>
                    <a:pt x="75" y="15"/>
                  </a:lnTo>
                  <a:lnTo>
                    <a:pt x="73" y="18"/>
                  </a:lnTo>
                  <a:lnTo>
                    <a:pt x="71" y="20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51" y="24"/>
                  </a:lnTo>
                  <a:lnTo>
                    <a:pt x="40" y="30"/>
                  </a:lnTo>
                  <a:lnTo>
                    <a:pt x="31" y="38"/>
                  </a:lnTo>
                  <a:lnTo>
                    <a:pt x="26" y="49"/>
                  </a:lnTo>
                  <a:lnTo>
                    <a:pt x="23" y="61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7" y="121"/>
                  </a:lnTo>
                  <a:lnTo>
                    <a:pt x="72" y="123"/>
                  </a:lnTo>
                  <a:lnTo>
                    <a:pt x="79" y="126"/>
                  </a:lnTo>
                  <a:lnTo>
                    <a:pt x="81" y="128"/>
                  </a:lnTo>
                  <a:lnTo>
                    <a:pt x="83" y="131"/>
                  </a:lnTo>
                  <a:lnTo>
                    <a:pt x="83" y="138"/>
                  </a:lnTo>
                  <a:lnTo>
                    <a:pt x="81" y="141"/>
                  </a:lnTo>
                  <a:lnTo>
                    <a:pt x="79" y="143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53" y="143"/>
                  </a:lnTo>
                  <a:lnTo>
                    <a:pt x="36" y="136"/>
                  </a:lnTo>
                  <a:lnTo>
                    <a:pt x="22" y="125"/>
                  </a:lnTo>
                  <a:lnTo>
                    <a:pt x="9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8" y="35"/>
                  </a:lnTo>
                  <a:lnTo>
                    <a:pt x="17" y="21"/>
                  </a:lnTo>
                  <a:lnTo>
                    <a:pt x="30" y="10"/>
                  </a:lnTo>
                  <a:lnTo>
                    <a:pt x="46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2" name="Freeform 526"/>
            <p:cNvSpPr>
              <a:spLocks/>
            </p:cNvSpPr>
            <p:nvPr/>
          </p:nvSpPr>
          <p:spPr bwMode="auto">
            <a:xfrm>
              <a:off x="5076826" y="4518025"/>
              <a:ext cx="28416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51" y="0"/>
                </a:cxn>
                <a:cxn ang="0">
                  <a:pos x="354" y="2"/>
                </a:cxn>
                <a:cxn ang="0">
                  <a:pos x="356" y="4"/>
                </a:cxn>
                <a:cxn ang="0">
                  <a:pos x="359" y="7"/>
                </a:cxn>
                <a:cxn ang="0">
                  <a:pos x="359" y="14"/>
                </a:cxn>
                <a:cxn ang="0">
                  <a:pos x="354" y="18"/>
                </a:cxn>
                <a:cxn ang="0">
                  <a:pos x="351" y="21"/>
                </a:cxn>
                <a:cxn ang="0">
                  <a:pos x="8" y="21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359" h="21">
                  <a:moveTo>
                    <a:pt x="8" y="0"/>
                  </a:moveTo>
                  <a:lnTo>
                    <a:pt x="351" y="0"/>
                  </a:lnTo>
                  <a:lnTo>
                    <a:pt x="354" y="2"/>
                  </a:lnTo>
                  <a:lnTo>
                    <a:pt x="356" y="4"/>
                  </a:lnTo>
                  <a:lnTo>
                    <a:pt x="359" y="7"/>
                  </a:lnTo>
                  <a:lnTo>
                    <a:pt x="359" y="14"/>
                  </a:lnTo>
                  <a:lnTo>
                    <a:pt x="354" y="18"/>
                  </a:lnTo>
                  <a:lnTo>
                    <a:pt x="351" y="21"/>
                  </a:lnTo>
                  <a:lnTo>
                    <a:pt x="8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3" name="Freeform 527"/>
            <p:cNvSpPr>
              <a:spLocks/>
            </p:cNvSpPr>
            <p:nvPr/>
          </p:nvSpPr>
          <p:spPr bwMode="auto">
            <a:xfrm>
              <a:off x="5114926" y="4248150"/>
              <a:ext cx="138113" cy="206375"/>
            </a:xfrm>
            <a:custGeom>
              <a:avLst/>
              <a:gdLst/>
              <a:ahLst/>
              <a:cxnLst>
                <a:cxn ang="0">
                  <a:pos x="126" y="2"/>
                </a:cxn>
                <a:cxn ang="0">
                  <a:pos x="167" y="18"/>
                </a:cxn>
                <a:cxn ang="0">
                  <a:pos x="172" y="26"/>
                </a:cxn>
                <a:cxn ang="0">
                  <a:pos x="168" y="35"/>
                </a:cxn>
                <a:cxn ang="0">
                  <a:pos x="158" y="37"/>
                </a:cxn>
                <a:cxn ang="0">
                  <a:pos x="139" y="29"/>
                </a:cxn>
                <a:cxn ang="0">
                  <a:pos x="104" y="22"/>
                </a:cxn>
                <a:cxn ang="0">
                  <a:pos x="62" y="32"/>
                </a:cxn>
                <a:cxn ang="0">
                  <a:pos x="33" y="56"/>
                </a:cxn>
                <a:cxn ang="0">
                  <a:pos x="22" y="91"/>
                </a:cxn>
                <a:cxn ang="0">
                  <a:pos x="27" y="118"/>
                </a:cxn>
                <a:cxn ang="0">
                  <a:pos x="46" y="156"/>
                </a:cxn>
                <a:cxn ang="0">
                  <a:pos x="75" y="207"/>
                </a:cxn>
                <a:cxn ang="0">
                  <a:pos x="79" y="211"/>
                </a:cxn>
                <a:cxn ang="0">
                  <a:pos x="106" y="234"/>
                </a:cxn>
                <a:cxn ang="0">
                  <a:pos x="140" y="235"/>
                </a:cxn>
                <a:cxn ang="0">
                  <a:pos x="161" y="226"/>
                </a:cxn>
                <a:cxn ang="0">
                  <a:pos x="170" y="232"/>
                </a:cxn>
                <a:cxn ang="0">
                  <a:pos x="172" y="237"/>
                </a:cxn>
                <a:cxn ang="0">
                  <a:pos x="167" y="246"/>
                </a:cxn>
                <a:cxn ang="0">
                  <a:pos x="139" y="258"/>
                </a:cxn>
                <a:cxn ang="0">
                  <a:pos x="105" y="257"/>
                </a:cxn>
                <a:cxn ang="0">
                  <a:pos x="72" y="239"/>
                </a:cxn>
                <a:cxn ang="0">
                  <a:pos x="60" y="222"/>
                </a:cxn>
                <a:cxn ang="0">
                  <a:pos x="57" y="218"/>
                </a:cxn>
                <a:cxn ang="0">
                  <a:pos x="35" y="181"/>
                </a:cxn>
                <a:cxn ang="0">
                  <a:pos x="15" y="142"/>
                </a:cxn>
                <a:cxn ang="0">
                  <a:pos x="2" y="107"/>
                </a:cxn>
                <a:cxn ang="0">
                  <a:pos x="3" y="70"/>
                </a:cxn>
                <a:cxn ang="0">
                  <a:pos x="23" y="34"/>
                </a:cxn>
                <a:cxn ang="0">
                  <a:pos x="58" y="9"/>
                </a:cxn>
                <a:cxn ang="0">
                  <a:pos x="104" y="0"/>
                </a:cxn>
              </a:cxnLst>
              <a:rect l="0" t="0" r="r" b="b"/>
              <a:pathLst>
                <a:path w="172" h="259">
                  <a:moveTo>
                    <a:pt x="104" y="0"/>
                  </a:moveTo>
                  <a:lnTo>
                    <a:pt x="126" y="2"/>
                  </a:lnTo>
                  <a:lnTo>
                    <a:pt x="147" y="8"/>
                  </a:lnTo>
                  <a:lnTo>
                    <a:pt x="167" y="18"/>
                  </a:lnTo>
                  <a:lnTo>
                    <a:pt x="170" y="20"/>
                  </a:lnTo>
                  <a:lnTo>
                    <a:pt x="172" y="26"/>
                  </a:lnTo>
                  <a:lnTo>
                    <a:pt x="170" y="33"/>
                  </a:lnTo>
                  <a:lnTo>
                    <a:pt x="168" y="35"/>
                  </a:lnTo>
                  <a:lnTo>
                    <a:pt x="165" y="37"/>
                  </a:lnTo>
                  <a:lnTo>
                    <a:pt x="158" y="37"/>
                  </a:lnTo>
                  <a:lnTo>
                    <a:pt x="155" y="36"/>
                  </a:lnTo>
                  <a:lnTo>
                    <a:pt x="139" y="29"/>
                  </a:lnTo>
                  <a:lnTo>
                    <a:pt x="123" y="23"/>
                  </a:lnTo>
                  <a:lnTo>
                    <a:pt x="104" y="22"/>
                  </a:lnTo>
                  <a:lnTo>
                    <a:pt x="82" y="24"/>
                  </a:lnTo>
                  <a:lnTo>
                    <a:pt x="62" y="32"/>
                  </a:lnTo>
                  <a:lnTo>
                    <a:pt x="46" y="42"/>
                  </a:lnTo>
                  <a:lnTo>
                    <a:pt x="33" y="56"/>
                  </a:lnTo>
                  <a:lnTo>
                    <a:pt x="25" y="72"/>
                  </a:lnTo>
                  <a:lnTo>
                    <a:pt x="22" y="91"/>
                  </a:lnTo>
                  <a:lnTo>
                    <a:pt x="23" y="102"/>
                  </a:lnTo>
                  <a:lnTo>
                    <a:pt x="27" y="118"/>
                  </a:lnTo>
                  <a:lnTo>
                    <a:pt x="35" y="135"/>
                  </a:lnTo>
                  <a:lnTo>
                    <a:pt x="46" y="156"/>
                  </a:lnTo>
                  <a:lnTo>
                    <a:pt x="59" y="179"/>
                  </a:lnTo>
                  <a:lnTo>
                    <a:pt x="75" y="207"/>
                  </a:lnTo>
                  <a:lnTo>
                    <a:pt x="78" y="209"/>
                  </a:lnTo>
                  <a:lnTo>
                    <a:pt x="79" y="211"/>
                  </a:lnTo>
                  <a:lnTo>
                    <a:pt x="92" y="225"/>
                  </a:lnTo>
                  <a:lnTo>
                    <a:pt x="106" y="234"/>
                  </a:lnTo>
                  <a:lnTo>
                    <a:pt x="124" y="237"/>
                  </a:lnTo>
                  <a:lnTo>
                    <a:pt x="140" y="235"/>
                  </a:lnTo>
                  <a:lnTo>
                    <a:pt x="155" y="229"/>
                  </a:lnTo>
                  <a:lnTo>
                    <a:pt x="161" y="226"/>
                  </a:lnTo>
                  <a:lnTo>
                    <a:pt x="168" y="229"/>
                  </a:lnTo>
                  <a:lnTo>
                    <a:pt x="170" y="232"/>
                  </a:lnTo>
                  <a:lnTo>
                    <a:pt x="171" y="235"/>
                  </a:lnTo>
                  <a:lnTo>
                    <a:pt x="172" y="237"/>
                  </a:lnTo>
                  <a:lnTo>
                    <a:pt x="170" y="244"/>
                  </a:lnTo>
                  <a:lnTo>
                    <a:pt x="167" y="246"/>
                  </a:lnTo>
                  <a:lnTo>
                    <a:pt x="154" y="254"/>
                  </a:lnTo>
                  <a:lnTo>
                    <a:pt x="139" y="258"/>
                  </a:lnTo>
                  <a:lnTo>
                    <a:pt x="124" y="259"/>
                  </a:lnTo>
                  <a:lnTo>
                    <a:pt x="105" y="257"/>
                  </a:lnTo>
                  <a:lnTo>
                    <a:pt x="88" y="250"/>
                  </a:lnTo>
                  <a:lnTo>
                    <a:pt x="72" y="239"/>
                  </a:lnTo>
                  <a:lnTo>
                    <a:pt x="60" y="223"/>
                  </a:lnTo>
                  <a:lnTo>
                    <a:pt x="60" y="222"/>
                  </a:lnTo>
                  <a:lnTo>
                    <a:pt x="59" y="220"/>
                  </a:lnTo>
                  <a:lnTo>
                    <a:pt x="57" y="218"/>
                  </a:lnTo>
                  <a:lnTo>
                    <a:pt x="46" y="200"/>
                  </a:lnTo>
                  <a:lnTo>
                    <a:pt x="35" y="181"/>
                  </a:lnTo>
                  <a:lnTo>
                    <a:pt x="24" y="162"/>
                  </a:lnTo>
                  <a:lnTo>
                    <a:pt x="15" y="142"/>
                  </a:lnTo>
                  <a:lnTo>
                    <a:pt x="6" y="123"/>
                  </a:lnTo>
                  <a:lnTo>
                    <a:pt x="2" y="107"/>
                  </a:lnTo>
                  <a:lnTo>
                    <a:pt x="0" y="91"/>
                  </a:lnTo>
                  <a:lnTo>
                    <a:pt x="3" y="70"/>
                  </a:lnTo>
                  <a:lnTo>
                    <a:pt x="11" y="51"/>
                  </a:lnTo>
                  <a:lnTo>
                    <a:pt x="23" y="34"/>
                  </a:lnTo>
                  <a:lnTo>
                    <a:pt x="39" y="20"/>
                  </a:lnTo>
                  <a:lnTo>
                    <a:pt x="58" y="9"/>
                  </a:lnTo>
                  <a:lnTo>
                    <a:pt x="80" y="2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4" name="Freeform 528"/>
            <p:cNvSpPr>
              <a:spLocks/>
            </p:cNvSpPr>
            <p:nvPr/>
          </p:nvSpPr>
          <p:spPr bwMode="auto">
            <a:xfrm>
              <a:off x="5233988" y="4248150"/>
              <a:ext cx="136525" cy="206375"/>
            </a:xfrm>
            <a:custGeom>
              <a:avLst/>
              <a:gdLst/>
              <a:ahLst/>
              <a:cxnLst>
                <a:cxn ang="0">
                  <a:pos x="93" y="2"/>
                </a:cxn>
                <a:cxn ang="0">
                  <a:pos x="133" y="20"/>
                </a:cxn>
                <a:cxn ang="0">
                  <a:pos x="162" y="51"/>
                </a:cxn>
                <a:cxn ang="0">
                  <a:pos x="173" y="91"/>
                </a:cxn>
                <a:cxn ang="0">
                  <a:pos x="166" y="123"/>
                </a:cxn>
                <a:cxn ang="0">
                  <a:pos x="149" y="162"/>
                </a:cxn>
                <a:cxn ang="0">
                  <a:pos x="127" y="200"/>
                </a:cxn>
                <a:cxn ang="0">
                  <a:pos x="113" y="220"/>
                </a:cxn>
                <a:cxn ang="0">
                  <a:pos x="112" y="223"/>
                </a:cxn>
                <a:cxn ang="0">
                  <a:pos x="85" y="250"/>
                </a:cxn>
                <a:cxn ang="0">
                  <a:pos x="49" y="259"/>
                </a:cxn>
                <a:cxn ang="0">
                  <a:pos x="19" y="254"/>
                </a:cxn>
                <a:cxn ang="0">
                  <a:pos x="2" y="244"/>
                </a:cxn>
                <a:cxn ang="0">
                  <a:pos x="1" y="235"/>
                </a:cxn>
                <a:cxn ang="0">
                  <a:pos x="5" y="229"/>
                </a:cxn>
                <a:cxn ang="0">
                  <a:pos x="18" y="229"/>
                </a:cxn>
                <a:cxn ang="0">
                  <a:pos x="49" y="237"/>
                </a:cxn>
                <a:cxn ang="0">
                  <a:pos x="74" y="231"/>
                </a:cxn>
                <a:cxn ang="0">
                  <a:pos x="94" y="211"/>
                </a:cxn>
                <a:cxn ang="0">
                  <a:pos x="97" y="207"/>
                </a:cxn>
                <a:cxn ang="0">
                  <a:pos x="127" y="156"/>
                </a:cxn>
                <a:cxn ang="0">
                  <a:pos x="145" y="118"/>
                </a:cxn>
                <a:cxn ang="0">
                  <a:pos x="151" y="91"/>
                </a:cxn>
                <a:cxn ang="0">
                  <a:pos x="140" y="56"/>
                </a:cxn>
                <a:cxn ang="0">
                  <a:pos x="110" y="32"/>
                </a:cxn>
                <a:cxn ang="0">
                  <a:pos x="68" y="22"/>
                </a:cxn>
                <a:cxn ang="0">
                  <a:pos x="33" y="29"/>
                </a:cxn>
                <a:cxn ang="0">
                  <a:pos x="14" y="37"/>
                </a:cxn>
                <a:cxn ang="0">
                  <a:pos x="5" y="35"/>
                </a:cxn>
                <a:cxn ang="0">
                  <a:pos x="0" y="26"/>
                </a:cxn>
                <a:cxn ang="0">
                  <a:pos x="6" y="18"/>
                </a:cxn>
                <a:cxn ang="0">
                  <a:pos x="46" y="2"/>
                </a:cxn>
              </a:cxnLst>
              <a:rect l="0" t="0" r="r" b="b"/>
              <a:pathLst>
                <a:path w="173" h="259">
                  <a:moveTo>
                    <a:pt x="68" y="0"/>
                  </a:moveTo>
                  <a:lnTo>
                    <a:pt x="93" y="2"/>
                  </a:lnTo>
                  <a:lnTo>
                    <a:pt x="115" y="9"/>
                  </a:lnTo>
                  <a:lnTo>
                    <a:pt x="133" y="20"/>
                  </a:lnTo>
                  <a:lnTo>
                    <a:pt x="150" y="34"/>
                  </a:lnTo>
                  <a:lnTo>
                    <a:pt x="162" y="51"/>
                  </a:lnTo>
                  <a:lnTo>
                    <a:pt x="170" y="70"/>
                  </a:lnTo>
                  <a:lnTo>
                    <a:pt x="173" y="91"/>
                  </a:lnTo>
                  <a:lnTo>
                    <a:pt x="171" y="107"/>
                  </a:lnTo>
                  <a:lnTo>
                    <a:pt x="166" y="123"/>
                  </a:lnTo>
                  <a:lnTo>
                    <a:pt x="157" y="142"/>
                  </a:lnTo>
                  <a:lnTo>
                    <a:pt x="149" y="162"/>
                  </a:lnTo>
                  <a:lnTo>
                    <a:pt x="138" y="181"/>
                  </a:lnTo>
                  <a:lnTo>
                    <a:pt x="127" y="200"/>
                  </a:lnTo>
                  <a:lnTo>
                    <a:pt x="116" y="218"/>
                  </a:lnTo>
                  <a:lnTo>
                    <a:pt x="113" y="220"/>
                  </a:lnTo>
                  <a:lnTo>
                    <a:pt x="112" y="222"/>
                  </a:lnTo>
                  <a:lnTo>
                    <a:pt x="112" y="223"/>
                  </a:lnTo>
                  <a:lnTo>
                    <a:pt x="100" y="239"/>
                  </a:lnTo>
                  <a:lnTo>
                    <a:pt x="85" y="250"/>
                  </a:lnTo>
                  <a:lnTo>
                    <a:pt x="67" y="257"/>
                  </a:lnTo>
                  <a:lnTo>
                    <a:pt x="49" y="259"/>
                  </a:lnTo>
                  <a:lnTo>
                    <a:pt x="33" y="258"/>
                  </a:lnTo>
                  <a:lnTo>
                    <a:pt x="19" y="254"/>
                  </a:lnTo>
                  <a:lnTo>
                    <a:pt x="6" y="246"/>
                  </a:lnTo>
                  <a:lnTo>
                    <a:pt x="2" y="244"/>
                  </a:lnTo>
                  <a:lnTo>
                    <a:pt x="0" y="237"/>
                  </a:lnTo>
                  <a:lnTo>
                    <a:pt x="1" y="235"/>
                  </a:lnTo>
                  <a:lnTo>
                    <a:pt x="2" y="232"/>
                  </a:lnTo>
                  <a:lnTo>
                    <a:pt x="5" y="229"/>
                  </a:lnTo>
                  <a:lnTo>
                    <a:pt x="11" y="226"/>
                  </a:lnTo>
                  <a:lnTo>
                    <a:pt x="18" y="229"/>
                  </a:lnTo>
                  <a:lnTo>
                    <a:pt x="32" y="235"/>
                  </a:lnTo>
                  <a:lnTo>
                    <a:pt x="49" y="237"/>
                  </a:lnTo>
                  <a:lnTo>
                    <a:pt x="62" y="235"/>
                  </a:lnTo>
                  <a:lnTo>
                    <a:pt x="74" y="231"/>
                  </a:lnTo>
                  <a:lnTo>
                    <a:pt x="85" y="222"/>
                  </a:lnTo>
                  <a:lnTo>
                    <a:pt x="94" y="211"/>
                  </a:lnTo>
                  <a:lnTo>
                    <a:pt x="96" y="209"/>
                  </a:lnTo>
                  <a:lnTo>
                    <a:pt x="97" y="207"/>
                  </a:lnTo>
                  <a:lnTo>
                    <a:pt x="113" y="179"/>
                  </a:lnTo>
                  <a:lnTo>
                    <a:pt x="127" y="156"/>
                  </a:lnTo>
                  <a:lnTo>
                    <a:pt x="138" y="135"/>
                  </a:lnTo>
                  <a:lnTo>
                    <a:pt x="145" y="118"/>
                  </a:lnTo>
                  <a:lnTo>
                    <a:pt x="150" y="102"/>
                  </a:lnTo>
                  <a:lnTo>
                    <a:pt x="151" y="91"/>
                  </a:lnTo>
                  <a:lnTo>
                    <a:pt x="148" y="72"/>
                  </a:lnTo>
                  <a:lnTo>
                    <a:pt x="140" y="56"/>
                  </a:lnTo>
                  <a:lnTo>
                    <a:pt x="127" y="42"/>
                  </a:lnTo>
                  <a:lnTo>
                    <a:pt x="110" y="32"/>
                  </a:lnTo>
                  <a:lnTo>
                    <a:pt x="90" y="24"/>
                  </a:lnTo>
                  <a:lnTo>
                    <a:pt x="68" y="22"/>
                  </a:lnTo>
                  <a:lnTo>
                    <a:pt x="50" y="23"/>
                  </a:lnTo>
                  <a:lnTo>
                    <a:pt x="33" y="29"/>
                  </a:lnTo>
                  <a:lnTo>
                    <a:pt x="18" y="36"/>
                  </a:lnTo>
                  <a:lnTo>
                    <a:pt x="14" y="37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8"/>
                  </a:lnTo>
                  <a:lnTo>
                    <a:pt x="25" y="8"/>
                  </a:lnTo>
                  <a:lnTo>
                    <a:pt x="46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5" name="Freeform 529"/>
            <p:cNvSpPr>
              <a:spLocks/>
            </p:cNvSpPr>
            <p:nvPr/>
          </p:nvSpPr>
          <p:spPr bwMode="auto">
            <a:xfrm>
              <a:off x="5233988" y="4176713"/>
              <a:ext cx="46038" cy="904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2" y="2"/>
                </a:cxn>
                <a:cxn ang="0">
                  <a:pos x="51" y="8"/>
                </a:cxn>
                <a:cxn ang="0">
                  <a:pos x="57" y="17"/>
                </a:cxn>
                <a:cxn ang="0">
                  <a:pos x="59" y="29"/>
                </a:cxn>
                <a:cxn ang="0">
                  <a:pos x="59" y="33"/>
                </a:cxn>
                <a:cxn ang="0">
                  <a:pos x="57" y="36"/>
                </a:cxn>
                <a:cxn ang="0">
                  <a:pos x="55" y="38"/>
                </a:cxn>
                <a:cxn ang="0">
                  <a:pos x="52" y="40"/>
                </a:cxn>
                <a:cxn ang="0">
                  <a:pos x="45" y="40"/>
                </a:cxn>
                <a:cxn ang="0">
                  <a:pos x="42" y="38"/>
                </a:cxn>
                <a:cxn ang="0">
                  <a:pos x="40" y="36"/>
                </a:cxn>
                <a:cxn ang="0">
                  <a:pos x="36" y="26"/>
                </a:cxn>
                <a:cxn ang="0">
                  <a:pos x="35" y="24"/>
                </a:cxn>
                <a:cxn ang="0">
                  <a:pos x="33" y="23"/>
                </a:cxn>
                <a:cxn ang="0">
                  <a:pos x="30" y="22"/>
                </a:cxn>
                <a:cxn ang="0">
                  <a:pos x="26" y="23"/>
                </a:cxn>
                <a:cxn ang="0">
                  <a:pos x="24" y="24"/>
                </a:cxn>
                <a:cxn ang="0">
                  <a:pos x="23" y="26"/>
                </a:cxn>
                <a:cxn ang="0">
                  <a:pos x="22" y="29"/>
                </a:cxn>
                <a:cxn ang="0">
                  <a:pos x="22" y="103"/>
                </a:cxn>
                <a:cxn ang="0">
                  <a:pos x="21" y="107"/>
                </a:cxn>
                <a:cxn ang="0">
                  <a:pos x="19" y="111"/>
                </a:cxn>
                <a:cxn ang="0">
                  <a:pos x="15" y="113"/>
                </a:cxn>
                <a:cxn ang="0">
                  <a:pos x="11" y="114"/>
                </a:cxn>
                <a:cxn ang="0">
                  <a:pos x="4" y="112"/>
                </a:cxn>
                <a:cxn ang="0">
                  <a:pos x="2" y="110"/>
                </a:cxn>
                <a:cxn ang="0">
                  <a:pos x="0" y="106"/>
                </a:cxn>
                <a:cxn ang="0">
                  <a:pos x="0" y="29"/>
                </a:cxn>
                <a:cxn ang="0">
                  <a:pos x="2" y="17"/>
                </a:cxn>
                <a:cxn ang="0">
                  <a:pos x="9" y="8"/>
                </a:cxn>
                <a:cxn ang="0">
                  <a:pos x="18" y="2"/>
                </a:cxn>
                <a:cxn ang="0">
                  <a:pos x="30" y="0"/>
                </a:cxn>
              </a:cxnLst>
              <a:rect l="0" t="0" r="r" b="b"/>
              <a:pathLst>
                <a:path w="59" h="114">
                  <a:moveTo>
                    <a:pt x="30" y="0"/>
                  </a:moveTo>
                  <a:lnTo>
                    <a:pt x="42" y="2"/>
                  </a:lnTo>
                  <a:lnTo>
                    <a:pt x="51" y="8"/>
                  </a:lnTo>
                  <a:lnTo>
                    <a:pt x="57" y="17"/>
                  </a:lnTo>
                  <a:lnTo>
                    <a:pt x="59" y="29"/>
                  </a:lnTo>
                  <a:lnTo>
                    <a:pt x="59" y="33"/>
                  </a:lnTo>
                  <a:lnTo>
                    <a:pt x="57" y="36"/>
                  </a:lnTo>
                  <a:lnTo>
                    <a:pt x="55" y="38"/>
                  </a:lnTo>
                  <a:lnTo>
                    <a:pt x="52" y="40"/>
                  </a:lnTo>
                  <a:lnTo>
                    <a:pt x="45" y="40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36" y="26"/>
                  </a:lnTo>
                  <a:lnTo>
                    <a:pt x="35" y="24"/>
                  </a:lnTo>
                  <a:lnTo>
                    <a:pt x="33" y="23"/>
                  </a:lnTo>
                  <a:lnTo>
                    <a:pt x="30" y="22"/>
                  </a:lnTo>
                  <a:lnTo>
                    <a:pt x="26" y="23"/>
                  </a:lnTo>
                  <a:lnTo>
                    <a:pt x="24" y="24"/>
                  </a:lnTo>
                  <a:lnTo>
                    <a:pt x="23" y="26"/>
                  </a:lnTo>
                  <a:lnTo>
                    <a:pt x="22" y="29"/>
                  </a:lnTo>
                  <a:lnTo>
                    <a:pt x="22" y="103"/>
                  </a:lnTo>
                  <a:lnTo>
                    <a:pt x="21" y="107"/>
                  </a:lnTo>
                  <a:lnTo>
                    <a:pt x="19" y="111"/>
                  </a:lnTo>
                  <a:lnTo>
                    <a:pt x="15" y="113"/>
                  </a:lnTo>
                  <a:lnTo>
                    <a:pt x="11" y="114"/>
                  </a:lnTo>
                  <a:lnTo>
                    <a:pt x="4" y="112"/>
                  </a:lnTo>
                  <a:lnTo>
                    <a:pt x="2" y="110"/>
                  </a:lnTo>
                  <a:lnTo>
                    <a:pt x="0" y="106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6" name="Freeform 530"/>
            <p:cNvSpPr>
              <a:spLocks noEditPoints="1"/>
            </p:cNvSpPr>
            <p:nvPr/>
          </p:nvSpPr>
          <p:spPr bwMode="auto">
            <a:xfrm>
              <a:off x="5086351" y="4140200"/>
              <a:ext cx="147638" cy="88900"/>
            </a:xfrm>
            <a:custGeom>
              <a:avLst/>
              <a:gdLst/>
              <a:ahLst/>
              <a:cxnLst>
                <a:cxn ang="0">
                  <a:pos x="77" y="24"/>
                </a:cxn>
                <a:cxn ang="0">
                  <a:pos x="42" y="38"/>
                </a:cxn>
                <a:cxn ang="0">
                  <a:pos x="39" y="56"/>
                </a:cxn>
                <a:cxn ang="0">
                  <a:pos x="64" y="77"/>
                </a:cxn>
                <a:cxn ang="0">
                  <a:pos x="99" y="89"/>
                </a:cxn>
                <a:cxn ang="0">
                  <a:pos x="107" y="90"/>
                </a:cxn>
                <a:cxn ang="0">
                  <a:pos x="136" y="83"/>
                </a:cxn>
                <a:cxn ang="0">
                  <a:pos x="156" y="69"/>
                </a:cxn>
                <a:cxn ang="0">
                  <a:pos x="159" y="56"/>
                </a:cxn>
                <a:cxn ang="0">
                  <a:pos x="144" y="39"/>
                </a:cxn>
                <a:cxn ang="0">
                  <a:pos x="122" y="25"/>
                </a:cxn>
                <a:cxn ang="0">
                  <a:pos x="98" y="22"/>
                </a:cxn>
                <a:cxn ang="0">
                  <a:pos x="106" y="0"/>
                </a:cxn>
                <a:cxn ang="0">
                  <a:pos x="129" y="5"/>
                </a:cxn>
                <a:cxn ang="0">
                  <a:pos x="158" y="23"/>
                </a:cxn>
                <a:cxn ang="0">
                  <a:pos x="175" y="42"/>
                </a:cxn>
                <a:cxn ang="0">
                  <a:pos x="184" y="61"/>
                </a:cxn>
                <a:cxn ang="0">
                  <a:pos x="183" y="70"/>
                </a:cxn>
                <a:cxn ang="0">
                  <a:pos x="176" y="79"/>
                </a:cxn>
                <a:cxn ang="0">
                  <a:pos x="156" y="96"/>
                </a:cxn>
                <a:cxn ang="0">
                  <a:pos x="127" y="110"/>
                </a:cxn>
                <a:cxn ang="0">
                  <a:pos x="104" y="112"/>
                </a:cxn>
                <a:cxn ang="0">
                  <a:pos x="96" y="111"/>
                </a:cxn>
                <a:cxn ang="0">
                  <a:pos x="60" y="99"/>
                </a:cxn>
                <a:cxn ang="0">
                  <a:pos x="32" y="79"/>
                </a:cxn>
                <a:cxn ang="0">
                  <a:pos x="14" y="60"/>
                </a:cxn>
                <a:cxn ang="0">
                  <a:pos x="6" y="50"/>
                </a:cxn>
                <a:cxn ang="0">
                  <a:pos x="8" y="36"/>
                </a:cxn>
                <a:cxn ang="0">
                  <a:pos x="17" y="29"/>
                </a:cxn>
                <a:cxn ang="0">
                  <a:pos x="37" y="17"/>
                </a:cxn>
                <a:cxn ang="0">
                  <a:pos x="64" y="5"/>
                </a:cxn>
                <a:cxn ang="0">
                  <a:pos x="98" y="0"/>
                </a:cxn>
              </a:cxnLst>
              <a:rect l="0" t="0" r="r" b="b"/>
              <a:pathLst>
                <a:path w="186" h="112">
                  <a:moveTo>
                    <a:pt x="98" y="22"/>
                  </a:moveTo>
                  <a:lnTo>
                    <a:pt x="77" y="24"/>
                  </a:lnTo>
                  <a:lnTo>
                    <a:pt x="59" y="30"/>
                  </a:lnTo>
                  <a:lnTo>
                    <a:pt x="42" y="38"/>
                  </a:lnTo>
                  <a:lnTo>
                    <a:pt x="30" y="46"/>
                  </a:lnTo>
                  <a:lnTo>
                    <a:pt x="39" y="56"/>
                  </a:lnTo>
                  <a:lnTo>
                    <a:pt x="51" y="66"/>
                  </a:lnTo>
                  <a:lnTo>
                    <a:pt x="64" y="77"/>
                  </a:lnTo>
                  <a:lnTo>
                    <a:pt x="81" y="84"/>
                  </a:lnTo>
                  <a:lnTo>
                    <a:pt x="99" y="89"/>
                  </a:lnTo>
                  <a:lnTo>
                    <a:pt x="101" y="90"/>
                  </a:lnTo>
                  <a:lnTo>
                    <a:pt x="107" y="90"/>
                  </a:lnTo>
                  <a:lnTo>
                    <a:pt x="122" y="88"/>
                  </a:lnTo>
                  <a:lnTo>
                    <a:pt x="136" y="83"/>
                  </a:lnTo>
                  <a:lnTo>
                    <a:pt x="148" y="75"/>
                  </a:lnTo>
                  <a:lnTo>
                    <a:pt x="156" y="69"/>
                  </a:lnTo>
                  <a:lnTo>
                    <a:pt x="162" y="62"/>
                  </a:lnTo>
                  <a:lnTo>
                    <a:pt x="159" y="56"/>
                  </a:lnTo>
                  <a:lnTo>
                    <a:pt x="152" y="48"/>
                  </a:lnTo>
                  <a:lnTo>
                    <a:pt x="144" y="39"/>
                  </a:lnTo>
                  <a:lnTo>
                    <a:pt x="134" y="31"/>
                  </a:lnTo>
                  <a:lnTo>
                    <a:pt x="122" y="25"/>
                  </a:lnTo>
                  <a:lnTo>
                    <a:pt x="107" y="22"/>
                  </a:lnTo>
                  <a:lnTo>
                    <a:pt x="98" y="22"/>
                  </a:lnTo>
                  <a:close/>
                  <a:moveTo>
                    <a:pt x="98" y="0"/>
                  </a:moveTo>
                  <a:lnTo>
                    <a:pt x="106" y="0"/>
                  </a:lnTo>
                  <a:lnTo>
                    <a:pt x="110" y="1"/>
                  </a:lnTo>
                  <a:lnTo>
                    <a:pt x="129" y="5"/>
                  </a:lnTo>
                  <a:lnTo>
                    <a:pt x="145" y="13"/>
                  </a:lnTo>
                  <a:lnTo>
                    <a:pt x="158" y="23"/>
                  </a:lnTo>
                  <a:lnTo>
                    <a:pt x="167" y="33"/>
                  </a:lnTo>
                  <a:lnTo>
                    <a:pt x="175" y="42"/>
                  </a:lnTo>
                  <a:lnTo>
                    <a:pt x="181" y="51"/>
                  </a:lnTo>
                  <a:lnTo>
                    <a:pt x="184" y="61"/>
                  </a:lnTo>
                  <a:lnTo>
                    <a:pt x="186" y="66"/>
                  </a:lnTo>
                  <a:lnTo>
                    <a:pt x="183" y="70"/>
                  </a:lnTo>
                  <a:lnTo>
                    <a:pt x="181" y="73"/>
                  </a:lnTo>
                  <a:lnTo>
                    <a:pt x="176" y="79"/>
                  </a:lnTo>
                  <a:lnTo>
                    <a:pt x="167" y="88"/>
                  </a:lnTo>
                  <a:lnTo>
                    <a:pt x="156" y="96"/>
                  </a:lnTo>
                  <a:lnTo>
                    <a:pt x="143" y="104"/>
                  </a:lnTo>
                  <a:lnTo>
                    <a:pt x="127" y="110"/>
                  </a:lnTo>
                  <a:lnTo>
                    <a:pt x="107" y="112"/>
                  </a:lnTo>
                  <a:lnTo>
                    <a:pt x="104" y="112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77" y="106"/>
                  </a:lnTo>
                  <a:lnTo>
                    <a:pt x="60" y="99"/>
                  </a:lnTo>
                  <a:lnTo>
                    <a:pt x="44" y="89"/>
                  </a:lnTo>
                  <a:lnTo>
                    <a:pt x="32" y="79"/>
                  </a:lnTo>
                  <a:lnTo>
                    <a:pt x="21" y="69"/>
                  </a:lnTo>
                  <a:lnTo>
                    <a:pt x="14" y="60"/>
                  </a:lnTo>
                  <a:lnTo>
                    <a:pt x="8" y="53"/>
                  </a:lnTo>
                  <a:lnTo>
                    <a:pt x="6" y="50"/>
                  </a:lnTo>
                  <a:lnTo>
                    <a:pt x="0" y="42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5" y="24"/>
                  </a:lnTo>
                  <a:lnTo>
                    <a:pt x="37" y="17"/>
                  </a:lnTo>
                  <a:lnTo>
                    <a:pt x="50" y="11"/>
                  </a:lnTo>
                  <a:lnTo>
                    <a:pt x="64" y="5"/>
                  </a:lnTo>
                  <a:lnTo>
                    <a:pt x="81" y="1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</p:grpSp>
      <p:pic>
        <p:nvPicPr>
          <p:cNvPr id="37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D:\Кондратьева\В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05100" y="77155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9" name="Половина рамки 1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овина рамки 19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-33595" y="925057"/>
            <a:ext cx="1541654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44431" y="925057"/>
            <a:ext cx="672519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01924" y="735547"/>
            <a:ext cx="7290557" cy="204875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anchor="t"/>
          <a:lstStyle/>
          <a:p>
            <a:pPr>
              <a:spcBef>
                <a:spcPct val="20000"/>
              </a:spcBef>
              <a:buClr>
                <a:srgbClr val="339966"/>
              </a:buClr>
              <a:buSzPct val="200000"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Учителям и библиотекам:</a:t>
            </a:r>
          </a:p>
          <a:p>
            <a:pPr marL="285750" indent="-285750">
              <a:spcBef>
                <a:spcPct val="20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доступа к современным цифровым технологиям</a:t>
            </a:r>
          </a:p>
          <a:p>
            <a:pPr marL="285750" lvl="0" indent="-285750">
              <a:spcBef>
                <a:spcPct val="20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Централизованная закупка электронных учебников на уровне отдельной образовательной организации, муниципального образования и региона.</a:t>
            </a: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193"/>
          <p:cNvGrpSpPr/>
          <p:nvPr/>
        </p:nvGrpSpPr>
        <p:grpSpPr>
          <a:xfrm>
            <a:off x="971986" y="953849"/>
            <a:ext cx="445295" cy="484585"/>
            <a:chOff x="4999038" y="4140200"/>
            <a:chExt cx="593726" cy="646113"/>
          </a:xfrm>
          <a:solidFill>
            <a:schemeClr val="tx1"/>
          </a:solidFill>
        </p:grpSpPr>
        <p:sp>
          <p:nvSpPr>
            <p:cNvPr id="24" name="Freeform 518"/>
            <p:cNvSpPr>
              <a:spLocks/>
            </p:cNvSpPr>
            <p:nvPr/>
          </p:nvSpPr>
          <p:spPr bwMode="auto">
            <a:xfrm>
              <a:off x="5105401" y="4611688"/>
              <a:ext cx="487363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504" y="0"/>
                </a:cxn>
                <a:cxn ang="0">
                  <a:pos x="529" y="4"/>
                </a:cxn>
                <a:cxn ang="0">
                  <a:pos x="552" y="11"/>
                </a:cxn>
                <a:cxn ang="0">
                  <a:pos x="572" y="24"/>
                </a:cxn>
                <a:cxn ang="0">
                  <a:pos x="590" y="42"/>
                </a:cxn>
                <a:cxn ang="0">
                  <a:pos x="603" y="62"/>
                </a:cxn>
                <a:cxn ang="0">
                  <a:pos x="611" y="86"/>
                </a:cxn>
                <a:cxn ang="0">
                  <a:pos x="614" y="111"/>
                </a:cxn>
                <a:cxn ang="0">
                  <a:pos x="611" y="137"/>
                </a:cxn>
                <a:cxn ang="0">
                  <a:pos x="603" y="160"/>
                </a:cxn>
                <a:cxn ang="0">
                  <a:pos x="590" y="180"/>
                </a:cxn>
                <a:cxn ang="0">
                  <a:pos x="572" y="197"/>
                </a:cxn>
                <a:cxn ang="0">
                  <a:pos x="552" y="210"/>
                </a:cxn>
                <a:cxn ang="0">
                  <a:pos x="529" y="218"/>
                </a:cxn>
                <a:cxn ang="0">
                  <a:pos x="504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3" y="217"/>
                </a:cxn>
                <a:cxn ang="0">
                  <a:pos x="0" y="210"/>
                </a:cxn>
                <a:cxn ang="0">
                  <a:pos x="2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504" y="199"/>
                </a:cxn>
                <a:cxn ang="0">
                  <a:pos x="527" y="196"/>
                </a:cxn>
                <a:cxn ang="0">
                  <a:pos x="548" y="187"/>
                </a:cxn>
                <a:cxn ang="0">
                  <a:pos x="567" y="173"/>
                </a:cxn>
                <a:cxn ang="0">
                  <a:pos x="580" y="155"/>
                </a:cxn>
                <a:cxn ang="0">
                  <a:pos x="589" y="134"/>
                </a:cxn>
                <a:cxn ang="0">
                  <a:pos x="592" y="111"/>
                </a:cxn>
                <a:cxn ang="0">
                  <a:pos x="589" y="87"/>
                </a:cxn>
                <a:cxn ang="0">
                  <a:pos x="580" y="66"/>
                </a:cxn>
                <a:cxn ang="0">
                  <a:pos x="567" y="49"/>
                </a:cxn>
                <a:cxn ang="0">
                  <a:pos x="548" y="34"/>
                </a:cxn>
                <a:cxn ang="0">
                  <a:pos x="527" y="26"/>
                </a:cxn>
                <a:cxn ang="0">
                  <a:pos x="504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614" h="221">
                  <a:moveTo>
                    <a:pt x="11" y="0"/>
                  </a:moveTo>
                  <a:lnTo>
                    <a:pt x="504" y="0"/>
                  </a:lnTo>
                  <a:lnTo>
                    <a:pt x="529" y="4"/>
                  </a:lnTo>
                  <a:lnTo>
                    <a:pt x="552" y="11"/>
                  </a:lnTo>
                  <a:lnTo>
                    <a:pt x="572" y="24"/>
                  </a:lnTo>
                  <a:lnTo>
                    <a:pt x="590" y="42"/>
                  </a:lnTo>
                  <a:lnTo>
                    <a:pt x="603" y="62"/>
                  </a:lnTo>
                  <a:lnTo>
                    <a:pt x="611" y="86"/>
                  </a:lnTo>
                  <a:lnTo>
                    <a:pt x="614" y="111"/>
                  </a:lnTo>
                  <a:lnTo>
                    <a:pt x="611" y="137"/>
                  </a:lnTo>
                  <a:lnTo>
                    <a:pt x="603" y="160"/>
                  </a:lnTo>
                  <a:lnTo>
                    <a:pt x="590" y="180"/>
                  </a:lnTo>
                  <a:lnTo>
                    <a:pt x="572" y="197"/>
                  </a:lnTo>
                  <a:lnTo>
                    <a:pt x="552" y="210"/>
                  </a:lnTo>
                  <a:lnTo>
                    <a:pt x="529" y="218"/>
                  </a:lnTo>
                  <a:lnTo>
                    <a:pt x="504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504" y="199"/>
                  </a:lnTo>
                  <a:lnTo>
                    <a:pt x="527" y="196"/>
                  </a:lnTo>
                  <a:lnTo>
                    <a:pt x="548" y="187"/>
                  </a:lnTo>
                  <a:lnTo>
                    <a:pt x="567" y="173"/>
                  </a:lnTo>
                  <a:lnTo>
                    <a:pt x="580" y="155"/>
                  </a:lnTo>
                  <a:lnTo>
                    <a:pt x="589" y="134"/>
                  </a:lnTo>
                  <a:lnTo>
                    <a:pt x="592" y="111"/>
                  </a:lnTo>
                  <a:lnTo>
                    <a:pt x="589" y="87"/>
                  </a:lnTo>
                  <a:lnTo>
                    <a:pt x="580" y="66"/>
                  </a:lnTo>
                  <a:lnTo>
                    <a:pt x="567" y="49"/>
                  </a:lnTo>
                  <a:lnTo>
                    <a:pt x="548" y="34"/>
                  </a:lnTo>
                  <a:lnTo>
                    <a:pt x="527" y="26"/>
                  </a:lnTo>
                  <a:lnTo>
                    <a:pt x="504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5" name="Freeform 519"/>
            <p:cNvSpPr>
              <a:spLocks/>
            </p:cNvSpPr>
            <p:nvPr/>
          </p:nvSpPr>
          <p:spPr bwMode="auto">
            <a:xfrm>
              <a:off x="5068888" y="4611688"/>
              <a:ext cx="433388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36" y="0"/>
                </a:cxn>
                <a:cxn ang="0">
                  <a:pos x="461" y="4"/>
                </a:cxn>
                <a:cxn ang="0">
                  <a:pos x="485" y="11"/>
                </a:cxn>
                <a:cxn ang="0">
                  <a:pos x="505" y="24"/>
                </a:cxn>
                <a:cxn ang="0">
                  <a:pos x="523" y="42"/>
                </a:cxn>
                <a:cxn ang="0">
                  <a:pos x="536" y="62"/>
                </a:cxn>
                <a:cxn ang="0">
                  <a:pos x="543" y="86"/>
                </a:cxn>
                <a:cxn ang="0">
                  <a:pos x="547" y="111"/>
                </a:cxn>
                <a:cxn ang="0">
                  <a:pos x="543" y="137"/>
                </a:cxn>
                <a:cxn ang="0">
                  <a:pos x="536" y="160"/>
                </a:cxn>
                <a:cxn ang="0">
                  <a:pos x="523" y="180"/>
                </a:cxn>
                <a:cxn ang="0">
                  <a:pos x="505" y="197"/>
                </a:cxn>
                <a:cxn ang="0">
                  <a:pos x="485" y="210"/>
                </a:cxn>
                <a:cxn ang="0">
                  <a:pos x="461" y="218"/>
                </a:cxn>
                <a:cxn ang="0">
                  <a:pos x="436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436" y="199"/>
                </a:cxn>
                <a:cxn ang="0">
                  <a:pos x="460" y="196"/>
                </a:cxn>
                <a:cxn ang="0">
                  <a:pos x="481" y="187"/>
                </a:cxn>
                <a:cxn ang="0">
                  <a:pos x="498" y="173"/>
                </a:cxn>
                <a:cxn ang="0">
                  <a:pos x="513" y="155"/>
                </a:cxn>
                <a:cxn ang="0">
                  <a:pos x="521" y="134"/>
                </a:cxn>
                <a:cxn ang="0">
                  <a:pos x="525" y="111"/>
                </a:cxn>
                <a:cxn ang="0">
                  <a:pos x="521" y="87"/>
                </a:cxn>
                <a:cxn ang="0">
                  <a:pos x="513" y="66"/>
                </a:cxn>
                <a:cxn ang="0">
                  <a:pos x="498" y="49"/>
                </a:cxn>
                <a:cxn ang="0">
                  <a:pos x="481" y="34"/>
                </a:cxn>
                <a:cxn ang="0">
                  <a:pos x="460" y="26"/>
                </a:cxn>
                <a:cxn ang="0">
                  <a:pos x="436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547" h="221">
                  <a:moveTo>
                    <a:pt x="11" y="0"/>
                  </a:moveTo>
                  <a:lnTo>
                    <a:pt x="436" y="0"/>
                  </a:lnTo>
                  <a:lnTo>
                    <a:pt x="461" y="4"/>
                  </a:lnTo>
                  <a:lnTo>
                    <a:pt x="485" y="11"/>
                  </a:lnTo>
                  <a:lnTo>
                    <a:pt x="505" y="24"/>
                  </a:lnTo>
                  <a:lnTo>
                    <a:pt x="523" y="42"/>
                  </a:lnTo>
                  <a:lnTo>
                    <a:pt x="536" y="62"/>
                  </a:lnTo>
                  <a:lnTo>
                    <a:pt x="543" y="86"/>
                  </a:lnTo>
                  <a:lnTo>
                    <a:pt x="547" y="111"/>
                  </a:lnTo>
                  <a:lnTo>
                    <a:pt x="543" y="137"/>
                  </a:lnTo>
                  <a:lnTo>
                    <a:pt x="536" y="160"/>
                  </a:lnTo>
                  <a:lnTo>
                    <a:pt x="523" y="180"/>
                  </a:lnTo>
                  <a:lnTo>
                    <a:pt x="505" y="197"/>
                  </a:lnTo>
                  <a:lnTo>
                    <a:pt x="485" y="210"/>
                  </a:lnTo>
                  <a:lnTo>
                    <a:pt x="461" y="218"/>
                  </a:lnTo>
                  <a:lnTo>
                    <a:pt x="436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436" y="199"/>
                  </a:lnTo>
                  <a:lnTo>
                    <a:pt x="460" y="196"/>
                  </a:lnTo>
                  <a:lnTo>
                    <a:pt x="481" y="187"/>
                  </a:lnTo>
                  <a:lnTo>
                    <a:pt x="498" y="173"/>
                  </a:lnTo>
                  <a:lnTo>
                    <a:pt x="513" y="155"/>
                  </a:lnTo>
                  <a:lnTo>
                    <a:pt x="521" y="134"/>
                  </a:lnTo>
                  <a:lnTo>
                    <a:pt x="525" y="111"/>
                  </a:lnTo>
                  <a:lnTo>
                    <a:pt x="521" y="87"/>
                  </a:lnTo>
                  <a:lnTo>
                    <a:pt x="513" y="66"/>
                  </a:lnTo>
                  <a:lnTo>
                    <a:pt x="498" y="49"/>
                  </a:lnTo>
                  <a:lnTo>
                    <a:pt x="481" y="34"/>
                  </a:lnTo>
                  <a:lnTo>
                    <a:pt x="460" y="26"/>
                  </a:lnTo>
                  <a:lnTo>
                    <a:pt x="436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6" name="Freeform 520"/>
            <p:cNvSpPr>
              <a:spLocks/>
            </p:cNvSpPr>
            <p:nvPr/>
          </p:nvSpPr>
          <p:spPr bwMode="auto">
            <a:xfrm>
              <a:off x="5068888" y="4611688"/>
              <a:ext cx="95250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7" y="4"/>
                </a:cxn>
                <a:cxn ang="0">
                  <a:pos x="60" y="11"/>
                </a:cxn>
                <a:cxn ang="0">
                  <a:pos x="79" y="24"/>
                </a:cxn>
                <a:cxn ang="0">
                  <a:pos x="97" y="42"/>
                </a:cxn>
                <a:cxn ang="0">
                  <a:pos x="110" y="62"/>
                </a:cxn>
                <a:cxn ang="0">
                  <a:pos x="118" y="86"/>
                </a:cxn>
                <a:cxn ang="0">
                  <a:pos x="121" y="111"/>
                </a:cxn>
                <a:cxn ang="0">
                  <a:pos x="118" y="137"/>
                </a:cxn>
                <a:cxn ang="0">
                  <a:pos x="110" y="160"/>
                </a:cxn>
                <a:cxn ang="0">
                  <a:pos x="97" y="180"/>
                </a:cxn>
                <a:cxn ang="0">
                  <a:pos x="79" y="197"/>
                </a:cxn>
                <a:cxn ang="0">
                  <a:pos x="60" y="210"/>
                </a:cxn>
                <a:cxn ang="0">
                  <a:pos x="37" y="218"/>
                </a:cxn>
                <a:cxn ang="0">
                  <a:pos x="11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34" y="196"/>
                </a:cxn>
                <a:cxn ang="0">
                  <a:pos x="56" y="187"/>
                </a:cxn>
                <a:cxn ang="0">
                  <a:pos x="74" y="173"/>
                </a:cxn>
                <a:cxn ang="0">
                  <a:pos x="88" y="155"/>
                </a:cxn>
                <a:cxn ang="0">
                  <a:pos x="97" y="134"/>
                </a:cxn>
                <a:cxn ang="0">
                  <a:pos x="100" y="111"/>
                </a:cxn>
                <a:cxn ang="0">
                  <a:pos x="97" y="87"/>
                </a:cxn>
                <a:cxn ang="0">
                  <a:pos x="88" y="66"/>
                </a:cxn>
                <a:cxn ang="0">
                  <a:pos x="74" y="49"/>
                </a:cxn>
                <a:cxn ang="0">
                  <a:pos x="56" y="34"/>
                </a:cxn>
                <a:cxn ang="0">
                  <a:pos x="34" y="26"/>
                </a:cxn>
                <a:cxn ang="0">
                  <a:pos x="11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121" h="221">
                  <a:moveTo>
                    <a:pt x="11" y="0"/>
                  </a:moveTo>
                  <a:lnTo>
                    <a:pt x="37" y="4"/>
                  </a:lnTo>
                  <a:lnTo>
                    <a:pt x="60" y="11"/>
                  </a:lnTo>
                  <a:lnTo>
                    <a:pt x="79" y="24"/>
                  </a:lnTo>
                  <a:lnTo>
                    <a:pt x="97" y="42"/>
                  </a:lnTo>
                  <a:lnTo>
                    <a:pt x="110" y="62"/>
                  </a:lnTo>
                  <a:lnTo>
                    <a:pt x="118" y="86"/>
                  </a:lnTo>
                  <a:lnTo>
                    <a:pt x="121" y="111"/>
                  </a:lnTo>
                  <a:lnTo>
                    <a:pt x="118" y="137"/>
                  </a:lnTo>
                  <a:lnTo>
                    <a:pt x="110" y="160"/>
                  </a:lnTo>
                  <a:lnTo>
                    <a:pt x="97" y="180"/>
                  </a:lnTo>
                  <a:lnTo>
                    <a:pt x="79" y="197"/>
                  </a:lnTo>
                  <a:lnTo>
                    <a:pt x="60" y="210"/>
                  </a:lnTo>
                  <a:lnTo>
                    <a:pt x="37" y="218"/>
                  </a:lnTo>
                  <a:lnTo>
                    <a:pt x="11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34" y="196"/>
                  </a:lnTo>
                  <a:lnTo>
                    <a:pt x="56" y="187"/>
                  </a:lnTo>
                  <a:lnTo>
                    <a:pt x="74" y="173"/>
                  </a:lnTo>
                  <a:lnTo>
                    <a:pt x="88" y="155"/>
                  </a:lnTo>
                  <a:lnTo>
                    <a:pt x="97" y="134"/>
                  </a:lnTo>
                  <a:lnTo>
                    <a:pt x="100" y="111"/>
                  </a:lnTo>
                  <a:lnTo>
                    <a:pt x="97" y="87"/>
                  </a:lnTo>
                  <a:lnTo>
                    <a:pt x="88" y="66"/>
                  </a:lnTo>
                  <a:lnTo>
                    <a:pt x="74" y="49"/>
                  </a:lnTo>
                  <a:lnTo>
                    <a:pt x="56" y="34"/>
                  </a:lnTo>
                  <a:lnTo>
                    <a:pt x="34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7" name="Freeform 521"/>
            <p:cNvSpPr>
              <a:spLocks/>
            </p:cNvSpPr>
            <p:nvPr/>
          </p:nvSpPr>
          <p:spPr bwMode="auto">
            <a:xfrm>
              <a:off x="5145088" y="4664075"/>
              <a:ext cx="31591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90" y="0"/>
                </a:cxn>
                <a:cxn ang="0">
                  <a:pos x="394" y="2"/>
                </a:cxn>
                <a:cxn ang="0">
                  <a:pos x="396" y="5"/>
                </a:cxn>
                <a:cxn ang="0">
                  <a:pos x="397" y="7"/>
                </a:cxn>
                <a:cxn ang="0">
                  <a:pos x="398" y="10"/>
                </a:cxn>
                <a:cxn ang="0">
                  <a:pos x="396" y="17"/>
                </a:cxn>
                <a:cxn ang="0">
                  <a:pos x="394" y="19"/>
                </a:cxn>
                <a:cxn ang="0">
                  <a:pos x="390" y="21"/>
                </a:cxn>
                <a:cxn ang="0">
                  <a:pos x="8" y="21"/>
                </a:cxn>
                <a:cxn ang="0">
                  <a:pos x="4" y="19"/>
                </a:cxn>
                <a:cxn ang="0">
                  <a:pos x="2" y="17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8" h="21">
                  <a:moveTo>
                    <a:pt x="8" y="0"/>
                  </a:moveTo>
                  <a:lnTo>
                    <a:pt x="390" y="0"/>
                  </a:lnTo>
                  <a:lnTo>
                    <a:pt x="394" y="2"/>
                  </a:lnTo>
                  <a:lnTo>
                    <a:pt x="396" y="5"/>
                  </a:lnTo>
                  <a:lnTo>
                    <a:pt x="397" y="7"/>
                  </a:lnTo>
                  <a:lnTo>
                    <a:pt x="398" y="10"/>
                  </a:lnTo>
                  <a:lnTo>
                    <a:pt x="396" y="17"/>
                  </a:lnTo>
                  <a:lnTo>
                    <a:pt x="394" y="19"/>
                  </a:lnTo>
                  <a:lnTo>
                    <a:pt x="390" y="21"/>
                  </a:lnTo>
                  <a:lnTo>
                    <a:pt x="8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8" name="Freeform 522"/>
            <p:cNvSpPr>
              <a:spLocks/>
            </p:cNvSpPr>
            <p:nvPr/>
          </p:nvSpPr>
          <p:spPr bwMode="auto">
            <a:xfrm>
              <a:off x="5143501" y="4718050"/>
              <a:ext cx="312738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83" y="0"/>
                </a:cxn>
                <a:cxn ang="0">
                  <a:pos x="387" y="1"/>
                </a:cxn>
                <a:cxn ang="0">
                  <a:pos x="391" y="5"/>
                </a:cxn>
                <a:cxn ang="0">
                  <a:pos x="392" y="9"/>
                </a:cxn>
                <a:cxn ang="0">
                  <a:pos x="392" y="13"/>
                </a:cxn>
                <a:cxn ang="0">
                  <a:pos x="390" y="16"/>
                </a:cxn>
                <a:cxn ang="0">
                  <a:pos x="386" y="20"/>
                </a:cxn>
                <a:cxn ang="0">
                  <a:pos x="8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2" h="20">
                  <a:moveTo>
                    <a:pt x="8" y="0"/>
                  </a:moveTo>
                  <a:lnTo>
                    <a:pt x="383" y="0"/>
                  </a:lnTo>
                  <a:lnTo>
                    <a:pt x="387" y="1"/>
                  </a:lnTo>
                  <a:lnTo>
                    <a:pt x="391" y="5"/>
                  </a:lnTo>
                  <a:lnTo>
                    <a:pt x="392" y="9"/>
                  </a:lnTo>
                  <a:lnTo>
                    <a:pt x="392" y="13"/>
                  </a:lnTo>
                  <a:lnTo>
                    <a:pt x="390" y="16"/>
                  </a:lnTo>
                  <a:lnTo>
                    <a:pt x="386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9" name="Freeform 523"/>
            <p:cNvSpPr>
              <a:spLocks/>
            </p:cNvSpPr>
            <p:nvPr/>
          </p:nvSpPr>
          <p:spPr bwMode="auto">
            <a:xfrm>
              <a:off x="4999038" y="4470400"/>
              <a:ext cx="387350" cy="1158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478" y="0"/>
                </a:cxn>
                <a:cxn ang="0">
                  <a:pos x="482" y="1"/>
                </a:cxn>
                <a:cxn ang="0">
                  <a:pos x="485" y="4"/>
                </a:cxn>
                <a:cxn ang="0">
                  <a:pos x="487" y="7"/>
                </a:cxn>
                <a:cxn ang="0">
                  <a:pos x="489" y="11"/>
                </a:cxn>
                <a:cxn ang="0">
                  <a:pos x="486" y="18"/>
                </a:cxn>
                <a:cxn ang="0">
                  <a:pos x="484" y="20"/>
                </a:cxn>
                <a:cxn ang="0">
                  <a:pos x="481" y="22"/>
                </a:cxn>
                <a:cxn ang="0">
                  <a:pos x="73" y="22"/>
                </a:cxn>
                <a:cxn ang="0">
                  <a:pos x="56" y="24"/>
                </a:cxn>
                <a:cxn ang="0">
                  <a:pos x="43" y="32"/>
                </a:cxn>
                <a:cxn ang="0">
                  <a:pos x="32" y="43"/>
                </a:cxn>
                <a:cxn ang="0">
                  <a:pos x="24" y="57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2" y="103"/>
                </a:cxn>
                <a:cxn ang="0">
                  <a:pos x="43" y="114"/>
                </a:cxn>
                <a:cxn ang="0">
                  <a:pos x="56" y="121"/>
                </a:cxn>
                <a:cxn ang="0">
                  <a:pos x="73" y="123"/>
                </a:cxn>
                <a:cxn ang="0">
                  <a:pos x="478" y="123"/>
                </a:cxn>
                <a:cxn ang="0">
                  <a:pos x="482" y="125"/>
                </a:cxn>
                <a:cxn ang="0">
                  <a:pos x="485" y="127"/>
                </a:cxn>
                <a:cxn ang="0">
                  <a:pos x="487" y="130"/>
                </a:cxn>
                <a:cxn ang="0">
                  <a:pos x="489" y="134"/>
                </a:cxn>
                <a:cxn ang="0">
                  <a:pos x="486" y="141"/>
                </a:cxn>
                <a:cxn ang="0">
                  <a:pos x="484" y="143"/>
                </a:cxn>
                <a:cxn ang="0">
                  <a:pos x="481" y="145"/>
                </a:cxn>
                <a:cxn ang="0">
                  <a:pos x="73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3" y="0"/>
                </a:cxn>
              </a:cxnLst>
              <a:rect l="0" t="0" r="r" b="b"/>
              <a:pathLst>
                <a:path w="489" h="145">
                  <a:moveTo>
                    <a:pt x="73" y="0"/>
                  </a:moveTo>
                  <a:lnTo>
                    <a:pt x="478" y="0"/>
                  </a:lnTo>
                  <a:lnTo>
                    <a:pt x="482" y="1"/>
                  </a:lnTo>
                  <a:lnTo>
                    <a:pt x="485" y="4"/>
                  </a:lnTo>
                  <a:lnTo>
                    <a:pt x="487" y="7"/>
                  </a:lnTo>
                  <a:lnTo>
                    <a:pt x="489" y="11"/>
                  </a:lnTo>
                  <a:lnTo>
                    <a:pt x="486" y="18"/>
                  </a:lnTo>
                  <a:lnTo>
                    <a:pt x="484" y="20"/>
                  </a:lnTo>
                  <a:lnTo>
                    <a:pt x="481" y="22"/>
                  </a:lnTo>
                  <a:lnTo>
                    <a:pt x="73" y="22"/>
                  </a:lnTo>
                  <a:lnTo>
                    <a:pt x="56" y="24"/>
                  </a:lnTo>
                  <a:lnTo>
                    <a:pt x="43" y="32"/>
                  </a:lnTo>
                  <a:lnTo>
                    <a:pt x="32" y="43"/>
                  </a:lnTo>
                  <a:lnTo>
                    <a:pt x="24" y="57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2" y="103"/>
                  </a:lnTo>
                  <a:lnTo>
                    <a:pt x="43" y="114"/>
                  </a:lnTo>
                  <a:lnTo>
                    <a:pt x="56" y="121"/>
                  </a:lnTo>
                  <a:lnTo>
                    <a:pt x="73" y="123"/>
                  </a:lnTo>
                  <a:lnTo>
                    <a:pt x="478" y="123"/>
                  </a:lnTo>
                  <a:lnTo>
                    <a:pt x="482" y="125"/>
                  </a:lnTo>
                  <a:lnTo>
                    <a:pt x="485" y="127"/>
                  </a:lnTo>
                  <a:lnTo>
                    <a:pt x="487" y="130"/>
                  </a:lnTo>
                  <a:lnTo>
                    <a:pt x="489" y="134"/>
                  </a:lnTo>
                  <a:lnTo>
                    <a:pt x="486" y="141"/>
                  </a:lnTo>
                  <a:lnTo>
                    <a:pt x="484" y="143"/>
                  </a:lnTo>
                  <a:lnTo>
                    <a:pt x="481" y="145"/>
                  </a:lnTo>
                  <a:lnTo>
                    <a:pt x="73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0" name="Freeform 524"/>
            <p:cNvSpPr>
              <a:spLocks/>
            </p:cNvSpPr>
            <p:nvPr/>
          </p:nvSpPr>
          <p:spPr bwMode="auto">
            <a:xfrm>
              <a:off x="5073651" y="4470400"/>
              <a:ext cx="334963" cy="11588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403" y="0"/>
                </a:cxn>
                <a:cxn ang="0">
                  <a:pos x="410" y="2"/>
                </a:cxn>
                <a:cxn ang="0">
                  <a:pos x="412" y="5"/>
                </a:cxn>
                <a:cxn ang="0">
                  <a:pos x="414" y="8"/>
                </a:cxn>
                <a:cxn ang="0">
                  <a:pos x="414" y="15"/>
                </a:cxn>
                <a:cxn ang="0">
                  <a:pos x="412" y="18"/>
                </a:cxn>
                <a:cxn ang="0">
                  <a:pos x="410" y="20"/>
                </a:cxn>
                <a:cxn ang="0">
                  <a:pos x="407" y="22"/>
                </a:cxn>
                <a:cxn ang="0">
                  <a:pos x="71" y="22"/>
                </a:cxn>
                <a:cxn ang="0">
                  <a:pos x="56" y="24"/>
                </a:cxn>
                <a:cxn ang="0">
                  <a:pos x="42" y="32"/>
                </a:cxn>
                <a:cxn ang="0">
                  <a:pos x="31" y="43"/>
                </a:cxn>
                <a:cxn ang="0">
                  <a:pos x="23" y="57"/>
                </a:cxn>
                <a:cxn ang="0">
                  <a:pos x="21" y="73"/>
                </a:cxn>
                <a:cxn ang="0">
                  <a:pos x="23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6" y="121"/>
                </a:cxn>
                <a:cxn ang="0">
                  <a:pos x="71" y="123"/>
                </a:cxn>
                <a:cxn ang="0">
                  <a:pos x="411" y="123"/>
                </a:cxn>
                <a:cxn ang="0">
                  <a:pos x="418" y="126"/>
                </a:cxn>
                <a:cxn ang="0">
                  <a:pos x="420" y="128"/>
                </a:cxn>
                <a:cxn ang="0">
                  <a:pos x="422" y="131"/>
                </a:cxn>
                <a:cxn ang="0">
                  <a:pos x="422" y="138"/>
                </a:cxn>
                <a:cxn ang="0">
                  <a:pos x="420" y="141"/>
                </a:cxn>
                <a:cxn ang="0">
                  <a:pos x="418" y="143"/>
                </a:cxn>
                <a:cxn ang="0">
                  <a:pos x="414" y="145"/>
                </a:cxn>
                <a:cxn ang="0">
                  <a:pos x="71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1" y="0"/>
                </a:cxn>
              </a:cxnLst>
              <a:rect l="0" t="0" r="r" b="b"/>
              <a:pathLst>
                <a:path w="422" h="145">
                  <a:moveTo>
                    <a:pt x="71" y="0"/>
                  </a:moveTo>
                  <a:lnTo>
                    <a:pt x="403" y="0"/>
                  </a:lnTo>
                  <a:lnTo>
                    <a:pt x="410" y="2"/>
                  </a:lnTo>
                  <a:lnTo>
                    <a:pt x="412" y="5"/>
                  </a:lnTo>
                  <a:lnTo>
                    <a:pt x="414" y="8"/>
                  </a:lnTo>
                  <a:lnTo>
                    <a:pt x="414" y="15"/>
                  </a:lnTo>
                  <a:lnTo>
                    <a:pt x="412" y="18"/>
                  </a:lnTo>
                  <a:lnTo>
                    <a:pt x="410" y="20"/>
                  </a:lnTo>
                  <a:lnTo>
                    <a:pt x="407" y="22"/>
                  </a:lnTo>
                  <a:lnTo>
                    <a:pt x="71" y="22"/>
                  </a:lnTo>
                  <a:lnTo>
                    <a:pt x="56" y="24"/>
                  </a:lnTo>
                  <a:lnTo>
                    <a:pt x="42" y="32"/>
                  </a:lnTo>
                  <a:lnTo>
                    <a:pt x="31" y="43"/>
                  </a:lnTo>
                  <a:lnTo>
                    <a:pt x="23" y="57"/>
                  </a:lnTo>
                  <a:lnTo>
                    <a:pt x="21" y="73"/>
                  </a:lnTo>
                  <a:lnTo>
                    <a:pt x="23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6" y="121"/>
                  </a:lnTo>
                  <a:lnTo>
                    <a:pt x="71" y="123"/>
                  </a:lnTo>
                  <a:lnTo>
                    <a:pt x="411" y="123"/>
                  </a:lnTo>
                  <a:lnTo>
                    <a:pt x="418" y="126"/>
                  </a:lnTo>
                  <a:lnTo>
                    <a:pt x="420" y="128"/>
                  </a:lnTo>
                  <a:lnTo>
                    <a:pt x="422" y="131"/>
                  </a:lnTo>
                  <a:lnTo>
                    <a:pt x="422" y="138"/>
                  </a:lnTo>
                  <a:lnTo>
                    <a:pt x="420" y="141"/>
                  </a:lnTo>
                  <a:lnTo>
                    <a:pt x="418" y="143"/>
                  </a:lnTo>
                  <a:lnTo>
                    <a:pt x="414" y="145"/>
                  </a:lnTo>
                  <a:lnTo>
                    <a:pt x="71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1" name="Freeform 525"/>
            <p:cNvSpPr>
              <a:spLocks/>
            </p:cNvSpPr>
            <p:nvPr/>
          </p:nvSpPr>
          <p:spPr bwMode="auto">
            <a:xfrm>
              <a:off x="5341938" y="4470400"/>
              <a:ext cx="66675" cy="1158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71" y="2"/>
                </a:cxn>
                <a:cxn ang="0">
                  <a:pos x="73" y="5"/>
                </a:cxn>
                <a:cxn ang="0">
                  <a:pos x="75" y="8"/>
                </a:cxn>
                <a:cxn ang="0">
                  <a:pos x="75" y="15"/>
                </a:cxn>
                <a:cxn ang="0">
                  <a:pos x="73" y="18"/>
                </a:cxn>
                <a:cxn ang="0">
                  <a:pos x="71" y="20"/>
                </a:cxn>
                <a:cxn ang="0">
                  <a:pos x="68" y="22"/>
                </a:cxn>
                <a:cxn ang="0">
                  <a:pos x="64" y="22"/>
                </a:cxn>
                <a:cxn ang="0">
                  <a:pos x="51" y="24"/>
                </a:cxn>
                <a:cxn ang="0">
                  <a:pos x="40" y="30"/>
                </a:cxn>
                <a:cxn ang="0">
                  <a:pos x="31" y="38"/>
                </a:cxn>
                <a:cxn ang="0">
                  <a:pos x="26" y="49"/>
                </a:cxn>
                <a:cxn ang="0">
                  <a:pos x="23" y="61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7" y="121"/>
                </a:cxn>
                <a:cxn ang="0">
                  <a:pos x="72" y="123"/>
                </a:cxn>
                <a:cxn ang="0">
                  <a:pos x="79" y="126"/>
                </a:cxn>
                <a:cxn ang="0">
                  <a:pos x="81" y="128"/>
                </a:cxn>
                <a:cxn ang="0">
                  <a:pos x="83" y="131"/>
                </a:cxn>
                <a:cxn ang="0">
                  <a:pos x="83" y="138"/>
                </a:cxn>
                <a:cxn ang="0">
                  <a:pos x="81" y="141"/>
                </a:cxn>
                <a:cxn ang="0">
                  <a:pos x="79" y="143"/>
                </a:cxn>
                <a:cxn ang="0">
                  <a:pos x="75" y="145"/>
                </a:cxn>
                <a:cxn ang="0">
                  <a:pos x="72" y="145"/>
                </a:cxn>
                <a:cxn ang="0">
                  <a:pos x="53" y="143"/>
                </a:cxn>
                <a:cxn ang="0">
                  <a:pos x="36" y="136"/>
                </a:cxn>
                <a:cxn ang="0">
                  <a:pos x="22" y="125"/>
                </a:cxn>
                <a:cxn ang="0">
                  <a:pos x="9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3"/>
                </a:cxn>
                <a:cxn ang="0">
                  <a:pos x="8" y="35"/>
                </a:cxn>
                <a:cxn ang="0">
                  <a:pos x="17" y="21"/>
                </a:cxn>
                <a:cxn ang="0">
                  <a:pos x="30" y="10"/>
                </a:cxn>
                <a:cxn ang="0">
                  <a:pos x="46" y="2"/>
                </a:cxn>
                <a:cxn ang="0">
                  <a:pos x="64" y="0"/>
                </a:cxn>
              </a:cxnLst>
              <a:rect l="0" t="0" r="r" b="b"/>
              <a:pathLst>
                <a:path w="83" h="145">
                  <a:moveTo>
                    <a:pt x="64" y="0"/>
                  </a:moveTo>
                  <a:lnTo>
                    <a:pt x="71" y="2"/>
                  </a:lnTo>
                  <a:lnTo>
                    <a:pt x="73" y="5"/>
                  </a:lnTo>
                  <a:lnTo>
                    <a:pt x="75" y="8"/>
                  </a:lnTo>
                  <a:lnTo>
                    <a:pt x="75" y="15"/>
                  </a:lnTo>
                  <a:lnTo>
                    <a:pt x="73" y="18"/>
                  </a:lnTo>
                  <a:lnTo>
                    <a:pt x="71" y="20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51" y="24"/>
                  </a:lnTo>
                  <a:lnTo>
                    <a:pt x="40" y="30"/>
                  </a:lnTo>
                  <a:lnTo>
                    <a:pt x="31" y="38"/>
                  </a:lnTo>
                  <a:lnTo>
                    <a:pt x="26" y="49"/>
                  </a:lnTo>
                  <a:lnTo>
                    <a:pt x="23" y="61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7" y="121"/>
                  </a:lnTo>
                  <a:lnTo>
                    <a:pt x="72" y="123"/>
                  </a:lnTo>
                  <a:lnTo>
                    <a:pt x="79" y="126"/>
                  </a:lnTo>
                  <a:lnTo>
                    <a:pt x="81" y="128"/>
                  </a:lnTo>
                  <a:lnTo>
                    <a:pt x="83" y="131"/>
                  </a:lnTo>
                  <a:lnTo>
                    <a:pt x="83" y="138"/>
                  </a:lnTo>
                  <a:lnTo>
                    <a:pt x="81" y="141"/>
                  </a:lnTo>
                  <a:lnTo>
                    <a:pt x="79" y="143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53" y="143"/>
                  </a:lnTo>
                  <a:lnTo>
                    <a:pt x="36" y="136"/>
                  </a:lnTo>
                  <a:lnTo>
                    <a:pt x="22" y="125"/>
                  </a:lnTo>
                  <a:lnTo>
                    <a:pt x="9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8" y="35"/>
                  </a:lnTo>
                  <a:lnTo>
                    <a:pt x="17" y="21"/>
                  </a:lnTo>
                  <a:lnTo>
                    <a:pt x="30" y="10"/>
                  </a:lnTo>
                  <a:lnTo>
                    <a:pt x="46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2" name="Freeform 526"/>
            <p:cNvSpPr>
              <a:spLocks/>
            </p:cNvSpPr>
            <p:nvPr/>
          </p:nvSpPr>
          <p:spPr bwMode="auto">
            <a:xfrm>
              <a:off x="5076826" y="4518025"/>
              <a:ext cx="28416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51" y="0"/>
                </a:cxn>
                <a:cxn ang="0">
                  <a:pos x="354" y="2"/>
                </a:cxn>
                <a:cxn ang="0">
                  <a:pos x="356" y="4"/>
                </a:cxn>
                <a:cxn ang="0">
                  <a:pos x="359" y="7"/>
                </a:cxn>
                <a:cxn ang="0">
                  <a:pos x="359" y="14"/>
                </a:cxn>
                <a:cxn ang="0">
                  <a:pos x="354" y="18"/>
                </a:cxn>
                <a:cxn ang="0">
                  <a:pos x="351" y="21"/>
                </a:cxn>
                <a:cxn ang="0">
                  <a:pos x="8" y="21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359" h="21">
                  <a:moveTo>
                    <a:pt x="8" y="0"/>
                  </a:moveTo>
                  <a:lnTo>
                    <a:pt x="351" y="0"/>
                  </a:lnTo>
                  <a:lnTo>
                    <a:pt x="354" y="2"/>
                  </a:lnTo>
                  <a:lnTo>
                    <a:pt x="356" y="4"/>
                  </a:lnTo>
                  <a:lnTo>
                    <a:pt x="359" y="7"/>
                  </a:lnTo>
                  <a:lnTo>
                    <a:pt x="359" y="14"/>
                  </a:lnTo>
                  <a:lnTo>
                    <a:pt x="354" y="18"/>
                  </a:lnTo>
                  <a:lnTo>
                    <a:pt x="351" y="21"/>
                  </a:lnTo>
                  <a:lnTo>
                    <a:pt x="8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3" name="Freeform 527"/>
            <p:cNvSpPr>
              <a:spLocks/>
            </p:cNvSpPr>
            <p:nvPr/>
          </p:nvSpPr>
          <p:spPr bwMode="auto">
            <a:xfrm>
              <a:off x="5114926" y="4248150"/>
              <a:ext cx="138113" cy="206375"/>
            </a:xfrm>
            <a:custGeom>
              <a:avLst/>
              <a:gdLst/>
              <a:ahLst/>
              <a:cxnLst>
                <a:cxn ang="0">
                  <a:pos x="126" y="2"/>
                </a:cxn>
                <a:cxn ang="0">
                  <a:pos x="167" y="18"/>
                </a:cxn>
                <a:cxn ang="0">
                  <a:pos x="172" y="26"/>
                </a:cxn>
                <a:cxn ang="0">
                  <a:pos x="168" y="35"/>
                </a:cxn>
                <a:cxn ang="0">
                  <a:pos x="158" y="37"/>
                </a:cxn>
                <a:cxn ang="0">
                  <a:pos x="139" y="29"/>
                </a:cxn>
                <a:cxn ang="0">
                  <a:pos x="104" y="22"/>
                </a:cxn>
                <a:cxn ang="0">
                  <a:pos x="62" y="32"/>
                </a:cxn>
                <a:cxn ang="0">
                  <a:pos x="33" y="56"/>
                </a:cxn>
                <a:cxn ang="0">
                  <a:pos x="22" y="91"/>
                </a:cxn>
                <a:cxn ang="0">
                  <a:pos x="27" y="118"/>
                </a:cxn>
                <a:cxn ang="0">
                  <a:pos x="46" y="156"/>
                </a:cxn>
                <a:cxn ang="0">
                  <a:pos x="75" y="207"/>
                </a:cxn>
                <a:cxn ang="0">
                  <a:pos x="79" y="211"/>
                </a:cxn>
                <a:cxn ang="0">
                  <a:pos x="106" y="234"/>
                </a:cxn>
                <a:cxn ang="0">
                  <a:pos x="140" y="235"/>
                </a:cxn>
                <a:cxn ang="0">
                  <a:pos x="161" y="226"/>
                </a:cxn>
                <a:cxn ang="0">
                  <a:pos x="170" y="232"/>
                </a:cxn>
                <a:cxn ang="0">
                  <a:pos x="172" y="237"/>
                </a:cxn>
                <a:cxn ang="0">
                  <a:pos x="167" y="246"/>
                </a:cxn>
                <a:cxn ang="0">
                  <a:pos x="139" y="258"/>
                </a:cxn>
                <a:cxn ang="0">
                  <a:pos x="105" y="257"/>
                </a:cxn>
                <a:cxn ang="0">
                  <a:pos x="72" y="239"/>
                </a:cxn>
                <a:cxn ang="0">
                  <a:pos x="60" y="222"/>
                </a:cxn>
                <a:cxn ang="0">
                  <a:pos x="57" y="218"/>
                </a:cxn>
                <a:cxn ang="0">
                  <a:pos x="35" y="181"/>
                </a:cxn>
                <a:cxn ang="0">
                  <a:pos x="15" y="142"/>
                </a:cxn>
                <a:cxn ang="0">
                  <a:pos x="2" y="107"/>
                </a:cxn>
                <a:cxn ang="0">
                  <a:pos x="3" y="70"/>
                </a:cxn>
                <a:cxn ang="0">
                  <a:pos x="23" y="34"/>
                </a:cxn>
                <a:cxn ang="0">
                  <a:pos x="58" y="9"/>
                </a:cxn>
                <a:cxn ang="0">
                  <a:pos x="104" y="0"/>
                </a:cxn>
              </a:cxnLst>
              <a:rect l="0" t="0" r="r" b="b"/>
              <a:pathLst>
                <a:path w="172" h="259">
                  <a:moveTo>
                    <a:pt x="104" y="0"/>
                  </a:moveTo>
                  <a:lnTo>
                    <a:pt x="126" y="2"/>
                  </a:lnTo>
                  <a:lnTo>
                    <a:pt x="147" y="8"/>
                  </a:lnTo>
                  <a:lnTo>
                    <a:pt x="167" y="18"/>
                  </a:lnTo>
                  <a:lnTo>
                    <a:pt x="170" y="20"/>
                  </a:lnTo>
                  <a:lnTo>
                    <a:pt x="172" y="26"/>
                  </a:lnTo>
                  <a:lnTo>
                    <a:pt x="170" y="33"/>
                  </a:lnTo>
                  <a:lnTo>
                    <a:pt x="168" y="35"/>
                  </a:lnTo>
                  <a:lnTo>
                    <a:pt x="165" y="37"/>
                  </a:lnTo>
                  <a:lnTo>
                    <a:pt x="158" y="37"/>
                  </a:lnTo>
                  <a:lnTo>
                    <a:pt x="155" y="36"/>
                  </a:lnTo>
                  <a:lnTo>
                    <a:pt x="139" y="29"/>
                  </a:lnTo>
                  <a:lnTo>
                    <a:pt x="123" y="23"/>
                  </a:lnTo>
                  <a:lnTo>
                    <a:pt x="104" y="22"/>
                  </a:lnTo>
                  <a:lnTo>
                    <a:pt x="82" y="24"/>
                  </a:lnTo>
                  <a:lnTo>
                    <a:pt x="62" y="32"/>
                  </a:lnTo>
                  <a:lnTo>
                    <a:pt x="46" y="42"/>
                  </a:lnTo>
                  <a:lnTo>
                    <a:pt x="33" y="56"/>
                  </a:lnTo>
                  <a:lnTo>
                    <a:pt x="25" y="72"/>
                  </a:lnTo>
                  <a:lnTo>
                    <a:pt x="22" y="91"/>
                  </a:lnTo>
                  <a:lnTo>
                    <a:pt x="23" y="102"/>
                  </a:lnTo>
                  <a:lnTo>
                    <a:pt x="27" y="118"/>
                  </a:lnTo>
                  <a:lnTo>
                    <a:pt x="35" y="135"/>
                  </a:lnTo>
                  <a:lnTo>
                    <a:pt x="46" y="156"/>
                  </a:lnTo>
                  <a:lnTo>
                    <a:pt x="59" y="179"/>
                  </a:lnTo>
                  <a:lnTo>
                    <a:pt x="75" y="207"/>
                  </a:lnTo>
                  <a:lnTo>
                    <a:pt x="78" y="209"/>
                  </a:lnTo>
                  <a:lnTo>
                    <a:pt x="79" y="211"/>
                  </a:lnTo>
                  <a:lnTo>
                    <a:pt x="92" y="225"/>
                  </a:lnTo>
                  <a:lnTo>
                    <a:pt x="106" y="234"/>
                  </a:lnTo>
                  <a:lnTo>
                    <a:pt x="124" y="237"/>
                  </a:lnTo>
                  <a:lnTo>
                    <a:pt x="140" y="235"/>
                  </a:lnTo>
                  <a:lnTo>
                    <a:pt x="155" y="229"/>
                  </a:lnTo>
                  <a:lnTo>
                    <a:pt x="161" y="226"/>
                  </a:lnTo>
                  <a:lnTo>
                    <a:pt x="168" y="229"/>
                  </a:lnTo>
                  <a:lnTo>
                    <a:pt x="170" y="232"/>
                  </a:lnTo>
                  <a:lnTo>
                    <a:pt x="171" y="235"/>
                  </a:lnTo>
                  <a:lnTo>
                    <a:pt x="172" y="237"/>
                  </a:lnTo>
                  <a:lnTo>
                    <a:pt x="170" y="244"/>
                  </a:lnTo>
                  <a:lnTo>
                    <a:pt x="167" y="246"/>
                  </a:lnTo>
                  <a:lnTo>
                    <a:pt x="154" y="254"/>
                  </a:lnTo>
                  <a:lnTo>
                    <a:pt x="139" y="258"/>
                  </a:lnTo>
                  <a:lnTo>
                    <a:pt x="124" y="259"/>
                  </a:lnTo>
                  <a:lnTo>
                    <a:pt x="105" y="257"/>
                  </a:lnTo>
                  <a:lnTo>
                    <a:pt x="88" y="250"/>
                  </a:lnTo>
                  <a:lnTo>
                    <a:pt x="72" y="239"/>
                  </a:lnTo>
                  <a:lnTo>
                    <a:pt x="60" y="223"/>
                  </a:lnTo>
                  <a:lnTo>
                    <a:pt x="60" y="222"/>
                  </a:lnTo>
                  <a:lnTo>
                    <a:pt x="59" y="220"/>
                  </a:lnTo>
                  <a:lnTo>
                    <a:pt x="57" y="218"/>
                  </a:lnTo>
                  <a:lnTo>
                    <a:pt x="46" y="200"/>
                  </a:lnTo>
                  <a:lnTo>
                    <a:pt x="35" y="181"/>
                  </a:lnTo>
                  <a:lnTo>
                    <a:pt x="24" y="162"/>
                  </a:lnTo>
                  <a:lnTo>
                    <a:pt x="15" y="142"/>
                  </a:lnTo>
                  <a:lnTo>
                    <a:pt x="6" y="123"/>
                  </a:lnTo>
                  <a:lnTo>
                    <a:pt x="2" y="107"/>
                  </a:lnTo>
                  <a:lnTo>
                    <a:pt x="0" y="91"/>
                  </a:lnTo>
                  <a:lnTo>
                    <a:pt x="3" y="70"/>
                  </a:lnTo>
                  <a:lnTo>
                    <a:pt x="11" y="51"/>
                  </a:lnTo>
                  <a:lnTo>
                    <a:pt x="23" y="34"/>
                  </a:lnTo>
                  <a:lnTo>
                    <a:pt x="39" y="20"/>
                  </a:lnTo>
                  <a:lnTo>
                    <a:pt x="58" y="9"/>
                  </a:lnTo>
                  <a:lnTo>
                    <a:pt x="80" y="2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4" name="Freeform 528"/>
            <p:cNvSpPr>
              <a:spLocks/>
            </p:cNvSpPr>
            <p:nvPr/>
          </p:nvSpPr>
          <p:spPr bwMode="auto">
            <a:xfrm>
              <a:off x="5233988" y="4248150"/>
              <a:ext cx="136525" cy="206375"/>
            </a:xfrm>
            <a:custGeom>
              <a:avLst/>
              <a:gdLst/>
              <a:ahLst/>
              <a:cxnLst>
                <a:cxn ang="0">
                  <a:pos x="93" y="2"/>
                </a:cxn>
                <a:cxn ang="0">
                  <a:pos x="133" y="20"/>
                </a:cxn>
                <a:cxn ang="0">
                  <a:pos x="162" y="51"/>
                </a:cxn>
                <a:cxn ang="0">
                  <a:pos x="173" y="91"/>
                </a:cxn>
                <a:cxn ang="0">
                  <a:pos x="166" y="123"/>
                </a:cxn>
                <a:cxn ang="0">
                  <a:pos x="149" y="162"/>
                </a:cxn>
                <a:cxn ang="0">
                  <a:pos x="127" y="200"/>
                </a:cxn>
                <a:cxn ang="0">
                  <a:pos x="113" y="220"/>
                </a:cxn>
                <a:cxn ang="0">
                  <a:pos x="112" y="223"/>
                </a:cxn>
                <a:cxn ang="0">
                  <a:pos x="85" y="250"/>
                </a:cxn>
                <a:cxn ang="0">
                  <a:pos x="49" y="259"/>
                </a:cxn>
                <a:cxn ang="0">
                  <a:pos x="19" y="254"/>
                </a:cxn>
                <a:cxn ang="0">
                  <a:pos x="2" y="244"/>
                </a:cxn>
                <a:cxn ang="0">
                  <a:pos x="1" y="235"/>
                </a:cxn>
                <a:cxn ang="0">
                  <a:pos x="5" y="229"/>
                </a:cxn>
                <a:cxn ang="0">
                  <a:pos x="18" y="229"/>
                </a:cxn>
                <a:cxn ang="0">
                  <a:pos x="49" y="237"/>
                </a:cxn>
                <a:cxn ang="0">
                  <a:pos x="74" y="231"/>
                </a:cxn>
                <a:cxn ang="0">
                  <a:pos x="94" y="211"/>
                </a:cxn>
                <a:cxn ang="0">
                  <a:pos x="97" y="207"/>
                </a:cxn>
                <a:cxn ang="0">
                  <a:pos x="127" y="156"/>
                </a:cxn>
                <a:cxn ang="0">
                  <a:pos x="145" y="118"/>
                </a:cxn>
                <a:cxn ang="0">
                  <a:pos x="151" y="91"/>
                </a:cxn>
                <a:cxn ang="0">
                  <a:pos x="140" y="56"/>
                </a:cxn>
                <a:cxn ang="0">
                  <a:pos x="110" y="32"/>
                </a:cxn>
                <a:cxn ang="0">
                  <a:pos x="68" y="22"/>
                </a:cxn>
                <a:cxn ang="0">
                  <a:pos x="33" y="29"/>
                </a:cxn>
                <a:cxn ang="0">
                  <a:pos x="14" y="37"/>
                </a:cxn>
                <a:cxn ang="0">
                  <a:pos x="5" y="35"/>
                </a:cxn>
                <a:cxn ang="0">
                  <a:pos x="0" y="26"/>
                </a:cxn>
                <a:cxn ang="0">
                  <a:pos x="6" y="18"/>
                </a:cxn>
                <a:cxn ang="0">
                  <a:pos x="46" y="2"/>
                </a:cxn>
              </a:cxnLst>
              <a:rect l="0" t="0" r="r" b="b"/>
              <a:pathLst>
                <a:path w="173" h="259">
                  <a:moveTo>
                    <a:pt x="68" y="0"/>
                  </a:moveTo>
                  <a:lnTo>
                    <a:pt x="93" y="2"/>
                  </a:lnTo>
                  <a:lnTo>
                    <a:pt x="115" y="9"/>
                  </a:lnTo>
                  <a:lnTo>
                    <a:pt x="133" y="20"/>
                  </a:lnTo>
                  <a:lnTo>
                    <a:pt x="150" y="34"/>
                  </a:lnTo>
                  <a:lnTo>
                    <a:pt x="162" y="51"/>
                  </a:lnTo>
                  <a:lnTo>
                    <a:pt x="170" y="70"/>
                  </a:lnTo>
                  <a:lnTo>
                    <a:pt x="173" y="91"/>
                  </a:lnTo>
                  <a:lnTo>
                    <a:pt x="171" y="107"/>
                  </a:lnTo>
                  <a:lnTo>
                    <a:pt x="166" y="123"/>
                  </a:lnTo>
                  <a:lnTo>
                    <a:pt x="157" y="142"/>
                  </a:lnTo>
                  <a:lnTo>
                    <a:pt x="149" y="162"/>
                  </a:lnTo>
                  <a:lnTo>
                    <a:pt x="138" y="181"/>
                  </a:lnTo>
                  <a:lnTo>
                    <a:pt x="127" y="200"/>
                  </a:lnTo>
                  <a:lnTo>
                    <a:pt x="116" y="218"/>
                  </a:lnTo>
                  <a:lnTo>
                    <a:pt x="113" y="220"/>
                  </a:lnTo>
                  <a:lnTo>
                    <a:pt x="112" y="222"/>
                  </a:lnTo>
                  <a:lnTo>
                    <a:pt x="112" y="223"/>
                  </a:lnTo>
                  <a:lnTo>
                    <a:pt x="100" y="239"/>
                  </a:lnTo>
                  <a:lnTo>
                    <a:pt x="85" y="250"/>
                  </a:lnTo>
                  <a:lnTo>
                    <a:pt x="67" y="257"/>
                  </a:lnTo>
                  <a:lnTo>
                    <a:pt x="49" y="259"/>
                  </a:lnTo>
                  <a:lnTo>
                    <a:pt x="33" y="258"/>
                  </a:lnTo>
                  <a:lnTo>
                    <a:pt x="19" y="254"/>
                  </a:lnTo>
                  <a:lnTo>
                    <a:pt x="6" y="246"/>
                  </a:lnTo>
                  <a:lnTo>
                    <a:pt x="2" y="244"/>
                  </a:lnTo>
                  <a:lnTo>
                    <a:pt x="0" y="237"/>
                  </a:lnTo>
                  <a:lnTo>
                    <a:pt x="1" y="235"/>
                  </a:lnTo>
                  <a:lnTo>
                    <a:pt x="2" y="232"/>
                  </a:lnTo>
                  <a:lnTo>
                    <a:pt x="5" y="229"/>
                  </a:lnTo>
                  <a:lnTo>
                    <a:pt x="11" y="226"/>
                  </a:lnTo>
                  <a:lnTo>
                    <a:pt x="18" y="229"/>
                  </a:lnTo>
                  <a:lnTo>
                    <a:pt x="32" y="235"/>
                  </a:lnTo>
                  <a:lnTo>
                    <a:pt x="49" y="237"/>
                  </a:lnTo>
                  <a:lnTo>
                    <a:pt x="62" y="235"/>
                  </a:lnTo>
                  <a:lnTo>
                    <a:pt x="74" y="231"/>
                  </a:lnTo>
                  <a:lnTo>
                    <a:pt x="85" y="222"/>
                  </a:lnTo>
                  <a:lnTo>
                    <a:pt x="94" y="211"/>
                  </a:lnTo>
                  <a:lnTo>
                    <a:pt x="96" y="209"/>
                  </a:lnTo>
                  <a:lnTo>
                    <a:pt x="97" y="207"/>
                  </a:lnTo>
                  <a:lnTo>
                    <a:pt x="113" y="179"/>
                  </a:lnTo>
                  <a:lnTo>
                    <a:pt x="127" y="156"/>
                  </a:lnTo>
                  <a:lnTo>
                    <a:pt x="138" y="135"/>
                  </a:lnTo>
                  <a:lnTo>
                    <a:pt x="145" y="118"/>
                  </a:lnTo>
                  <a:lnTo>
                    <a:pt x="150" y="102"/>
                  </a:lnTo>
                  <a:lnTo>
                    <a:pt x="151" y="91"/>
                  </a:lnTo>
                  <a:lnTo>
                    <a:pt x="148" y="72"/>
                  </a:lnTo>
                  <a:lnTo>
                    <a:pt x="140" y="56"/>
                  </a:lnTo>
                  <a:lnTo>
                    <a:pt x="127" y="42"/>
                  </a:lnTo>
                  <a:lnTo>
                    <a:pt x="110" y="32"/>
                  </a:lnTo>
                  <a:lnTo>
                    <a:pt x="90" y="24"/>
                  </a:lnTo>
                  <a:lnTo>
                    <a:pt x="68" y="22"/>
                  </a:lnTo>
                  <a:lnTo>
                    <a:pt x="50" y="23"/>
                  </a:lnTo>
                  <a:lnTo>
                    <a:pt x="33" y="29"/>
                  </a:lnTo>
                  <a:lnTo>
                    <a:pt x="18" y="36"/>
                  </a:lnTo>
                  <a:lnTo>
                    <a:pt x="14" y="37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8"/>
                  </a:lnTo>
                  <a:lnTo>
                    <a:pt x="25" y="8"/>
                  </a:lnTo>
                  <a:lnTo>
                    <a:pt x="46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5" name="Freeform 529"/>
            <p:cNvSpPr>
              <a:spLocks/>
            </p:cNvSpPr>
            <p:nvPr/>
          </p:nvSpPr>
          <p:spPr bwMode="auto">
            <a:xfrm>
              <a:off x="5233988" y="4176713"/>
              <a:ext cx="46038" cy="904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2" y="2"/>
                </a:cxn>
                <a:cxn ang="0">
                  <a:pos x="51" y="8"/>
                </a:cxn>
                <a:cxn ang="0">
                  <a:pos x="57" y="17"/>
                </a:cxn>
                <a:cxn ang="0">
                  <a:pos x="59" y="29"/>
                </a:cxn>
                <a:cxn ang="0">
                  <a:pos x="59" y="33"/>
                </a:cxn>
                <a:cxn ang="0">
                  <a:pos x="57" y="36"/>
                </a:cxn>
                <a:cxn ang="0">
                  <a:pos x="55" y="38"/>
                </a:cxn>
                <a:cxn ang="0">
                  <a:pos x="52" y="40"/>
                </a:cxn>
                <a:cxn ang="0">
                  <a:pos x="45" y="40"/>
                </a:cxn>
                <a:cxn ang="0">
                  <a:pos x="42" y="38"/>
                </a:cxn>
                <a:cxn ang="0">
                  <a:pos x="40" y="36"/>
                </a:cxn>
                <a:cxn ang="0">
                  <a:pos x="36" y="26"/>
                </a:cxn>
                <a:cxn ang="0">
                  <a:pos x="35" y="24"/>
                </a:cxn>
                <a:cxn ang="0">
                  <a:pos x="33" y="23"/>
                </a:cxn>
                <a:cxn ang="0">
                  <a:pos x="30" y="22"/>
                </a:cxn>
                <a:cxn ang="0">
                  <a:pos x="26" y="23"/>
                </a:cxn>
                <a:cxn ang="0">
                  <a:pos x="24" y="24"/>
                </a:cxn>
                <a:cxn ang="0">
                  <a:pos x="23" y="26"/>
                </a:cxn>
                <a:cxn ang="0">
                  <a:pos x="22" y="29"/>
                </a:cxn>
                <a:cxn ang="0">
                  <a:pos x="22" y="103"/>
                </a:cxn>
                <a:cxn ang="0">
                  <a:pos x="21" y="107"/>
                </a:cxn>
                <a:cxn ang="0">
                  <a:pos x="19" y="111"/>
                </a:cxn>
                <a:cxn ang="0">
                  <a:pos x="15" y="113"/>
                </a:cxn>
                <a:cxn ang="0">
                  <a:pos x="11" y="114"/>
                </a:cxn>
                <a:cxn ang="0">
                  <a:pos x="4" y="112"/>
                </a:cxn>
                <a:cxn ang="0">
                  <a:pos x="2" y="110"/>
                </a:cxn>
                <a:cxn ang="0">
                  <a:pos x="0" y="106"/>
                </a:cxn>
                <a:cxn ang="0">
                  <a:pos x="0" y="29"/>
                </a:cxn>
                <a:cxn ang="0">
                  <a:pos x="2" y="17"/>
                </a:cxn>
                <a:cxn ang="0">
                  <a:pos x="9" y="8"/>
                </a:cxn>
                <a:cxn ang="0">
                  <a:pos x="18" y="2"/>
                </a:cxn>
                <a:cxn ang="0">
                  <a:pos x="30" y="0"/>
                </a:cxn>
              </a:cxnLst>
              <a:rect l="0" t="0" r="r" b="b"/>
              <a:pathLst>
                <a:path w="59" h="114">
                  <a:moveTo>
                    <a:pt x="30" y="0"/>
                  </a:moveTo>
                  <a:lnTo>
                    <a:pt x="42" y="2"/>
                  </a:lnTo>
                  <a:lnTo>
                    <a:pt x="51" y="8"/>
                  </a:lnTo>
                  <a:lnTo>
                    <a:pt x="57" y="17"/>
                  </a:lnTo>
                  <a:lnTo>
                    <a:pt x="59" y="29"/>
                  </a:lnTo>
                  <a:lnTo>
                    <a:pt x="59" y="33"/>
                  </a:lnTo>
                  <a:lnTo>
                    <a:pt x="57" y="36"/>
                  </a:lnTo>
                  <a:lnTo>
                    <a:pt x="55" y="38"/>
                  </a:lnTo>
                  <a:lnTo>
                    <a:pt x="52" y="40"/>
                  </a:lnTo>
                  <a:lnTo>
                    <a:pt x="45" y="40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36" y="26"/>
                  </a:lnTo>
                  <a:lnTo>
                    <a:pt x="35" y="24"/>
                  </a:lnTo>
                  <a:lnTo>
                    <a:pt x="33" y="23"/>
                  </a:lnTo>
                  <a:lnTo>
                    <a:pt x="30" y="22"/>
                  </a:lnTo>
                  <a:lnTo>
                    <a:pt x="26" y="23"/>
                  </a:lnTo>
                  <a:lnTo>
                    <a:pt x="24" y="24"/>
                  </a:lnTo>
                  <a:lnTo>
                    <a:pt x="23" y="26"/>
                  </a:lnTo>
                  <a:lnTo>
                    <a:pt x="22" y="29"/>
                  </a:lnTo>
                  <a:lnTo>
                    <a:pt x="22" y="103"/>
                  </a:lnTo>
                  <a:lnTo>
                    <a:pt x="21" y="107"/>
                  </a:lnTo>
                  <a:lnTo>
                    <a:pt x="19" y="111"/>
                  </a:lnTo>
                  <a:lnTo>
                    <a:pt x="15" y="113"/>
                  </a:lnTo>
                  <a:lnTo>
                    <a:pt x="11" y="114"/>
                  </a:lnTo>
                  <a:lnTo>
                    <a:pt x="4" y="112"/>
                  </a:lnTo>
                  <a:lnTo>
                    <a:pt x="2" y="110"/>
                  </a:lnTo>
                  <a:lnTo>
                    <a:pt x="0" y="106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6" name="Freeform 530"/>
            <p:cNvSpPr>
              <a:spLocks noEditPoints="1"/>
            </p:cNvSpPr>
            <p:nvPr/>
          </p:nvSpPr>
          <p:spPr bwMode="auto">
            <a:xfrm>
              <a:off x="5086351" y="4140200"/>
              <a:ext cx="147638" cy="88900"/>
            </a:xfrm>
            <a:custGeom>
              <a:avLst/>
              <a:gdLst/>
              <a:ahLst/>
              <a:cxnLst>
                <a:cxn ang="0">
                  <a:pos x="77" y="24"/>
                </a:cxn>
                <a:cxn ang="0">
                  <a:pos x="42" y="38"/>
                </a:cxn>
                <a:cxn ang="0">
                  <a:pos x="39" y="56"/>
                </a:cxn>
                <a:cxn ang="0">
                  <a:pos x="64" y="77"/>
                </a:cxn>
                <a:cxn ang="0">
                  <a:pos x="99" y="89"/>
                </a:cxn>
                <a:cxn ang="0">
                  <a:pos x="107" y="90"/>
                </a:cxn>
                <a:cxn ang="0">
                  <a:pos x="136" y="83"/>
                </a:cxn>
                <a:cxn ang="0">
                  <a:pos x="156" y="69"/>
                </a:cxn>
                <a:cxn ang="0">
                  <a:pos x="159" y="56"/>
                </a:cxn>
                <a:cxn ang="0">
                  <a:pos x="144" y="39"/>
                </a:cxn>
                <a:cxn ang="0">
                  <a:pos x="122" y="25"/>
                </a:cxn>
                <a:cxn ang="0">
                  <a:pos x="98" y="22"/>
                </a:cxn>
                <a:cxn ang="0">
                  <a:pos x="106" y="0"/>
                </a:cxn>
                <a:cxn ang="0">
                  <a:pos x="129" y="5"/>
                </a:cxn>
                <a:cxn ang="0">
                  <a:pos x="158" y="23"/>
                </a:cxn>
                <a:cxn ang="0">
                  <a:pos x="175" y="42"/>
                </a:cxn>
                <a:cxn ang="0">
                  <a:pos x="184" y="61"/>
                </a:cxn>
                <a:cxn ang="0">
                  <a:pos x="183" y="70"/>
                </a:cxn>
                <a:cxn ang="0">
                  <a:pos x="176" y="79"/>
                </a:cxn>
                <a:cxn ang="0">
                  <a:pos x="156" y="96"/>
                </a:cxn>
                <a:cxn ang="0">
                  <a:pos x="127" y="110"/>
                </a:cxn>
                <a:cxn ang="0">
                  <a:pos x="104" y="112"/>
                </a:cxn>
                <a:cxn ang="0">
                  <a:pos x="96" y="111"/>
                </a:cxn>
                <a:cxn ang="0">
                  <a:pos x="60" y="99"/>
                </a:cxn>
                <a:cxn ang="0">
                  <a:pos x="32" y="79"/>
                </a:cxn>
                <a:cxn ang="0">
                  <a:pos x="14" y="60"/>
                </a:cxn>
                <a:cxn ang="0">
                  <a:pos x="6" y="50"/>
                </a:cxn>
                <a:cxn ang="0">
                  <a:pos x="8" y="36"/>
                </a:cxn>
                <a:cxn ang="0">
                  <a:pos x="17" y="29"/>
                </a:cxn>
                <a:cxn ang="0">
                  <a:pos x="37" y="17"/>
                </a:cxn>
                <a:cxn ang="0">
                  <a:pos x="64" y="5"/>
                </a:cxn>
                <a:cxn ang="0">
                  <a:pos x="98" y="0"/>
                </a:cxn>
              </a:cxnLst>
              <a:rect l="0" t="0" r="r" b="b"/>
              <a:pathLst>
                <a:path w="186" h="112">
                  <a:moveTo>
                    <a:pt x="98" y="22"/>
                  </a:moveTo>
                  <a:lnTo>
                    <a:pt x="77" y="24"/>
                  </a:lnTo>
                  <a:lnTo>
                    <a:pt x="59" y="30"/>
                  </a:lnTo>
                  <a:lnTo>
                    <a:pt x="42" y="38"/>
                  </a:lnTo>
                  <a:lnTo>
                    <a:pt x="30" y="46"/>
                  </a:lnTo>
                  <a:lnTo>
                    <a:pt x="39" y="56"/>
                  </a:lnTo>
                  <a:lnTo>
                    <a:pt x="51" y="66"/>
                  </a:lnTo>
                  <a:lnTo>
                    <a:pt x="64" y="77"/>
                  </a:lnTo>
                  <a:lnTo>
                    <a:pt x="81" y="84"/>
                  </a:lnTo>
                  <a:lnTo>
                    <a:pt x="99" y="89"/>
                  </a:lnTo>
                  <a:lnTo>
                    <a:pt x="101" y="90"/>
                  </a:lnTo>
                  <a:lnTo>
                    <a:pt x="107" y="90"/>
                  </a:lnTo>
                  <a:lnTo>
                    <a:pt x="122" y="88"/>
                  </a:lnTo>
                  <a:lnTo>
                    <a:pt x="136" y="83"/>
                  </a:lnTo>
                  <a:lnTo>
                    <a:pt x="148" y="75"/>
                  </a:lnTo>
                  <a:lnTo>
                    <a:pt x="156" y="69"/>
                  </a:lnTo>
                  <a:lnTo>
                    <a:pt x="162" y="62"/>
                  </a:lnTo>
                  <a:lnTo>
                    <a:pt x="159" y="56"/>
                  </a:lnTo>
                  <a:lnTo>
                    <a:pt x="152" y="48"/>
                  </a:lnTo>
                  <a:lnTo>
                    <a:pt x="144" y="39"/>
                  </a:lnTo>
                  <a:lnTo>
                    <a:pt x="134" y="31"/>
                  </a:lnTo>
                  <a:lnTo>
                    <a:pt x="122" y="25"/>
                  </a:lnTo>
                  <a:lnTo>
                    <a:pt x="107" y="22"/>
                  </a:lnTo>
                  <a:lnTo>
                    <a:pt x="98" y="22"/>
                  </a:lnTo>
                  <a:close/>
                  <a:moveTo>
                    <a:pt x="98" y="0"/>
                  </a:moveTo>
                  <a:lnTo>
                    <a:pt x="106" y="0"/>
                  </a:lnTo>
                  <a:lnTo>
                    <a:pt x="110" y="1"/>
                  </a:lnTo>
                  <a:lnTo>
                    <a:pt x="129" y="5"/>
                  </a:lnTo>
                  <a:lnTo>
                    <a:pt x="145" y="13"/>
                  </a:lnTo>
                  <a:lnTo>
                    <a:pt x="158" y="23"/>
                  </a:lnTo>
                  <a:lnTo>
                    <a:pt x="167" y="33"/>
                  </a:lnTo>
                  <a:lnTo>
                    <a:pt x="175" y="42"/>
                  </a:lnTo>
                  <a:lnTo>
                    <a:pt x="181" y="51"/>
                  </a:lnTo>
                  <a:lnTo>
                    <a:pt x="184" y="61"/>
                  </a:lnTo>
                  <a:lnTo>
                    <a:pt x="186" y="66"/>
                  </a:lnTo>
                  <a:lnTo>
                    <a:pt x="183" y="70"/>
                  </a:lnTo>
                  <a:lnTo>
                    <a:pt x="181" y="73"/>
                  </a:lnTo>
                  <a:lnTo>
                    <a:pt x="176" y="79"/>
                  </a:lnTo>
                  <a:lnTo>
                    <a:pt x="167" y="88"/>
                  </a:lnTo>
                  <a:lnTo>
                    <a:pt x="156" y="96"/>
                  </a:lnTo>
                  <a:lnTo>
                    <a:pt x="143" y="104"/>
                  </a:lnTo>
                  <a:lnTo>
                    <a:pt x="127" y="110"/>
                  </a:lnTo>
                  <a:lnTo>
                    <a:pt x="107" y="112"/>
                  </a:lnTo>
                  <a:lnTo>
                    <a:pt x="104" y="112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77" y="106"/>
                  </a:lnTo>
                  <a:lnTo>
                    <a:pt x="60" y="99"/>
                  </a:lnTo>
                  <a:lnTo>
                    <a:pt x="44" y="89"/>
                  </a:lnTo>
                  <a:lnTo>
                    <a:pt x="32" y="79"/>
                  </a:lnTo>
                  <a:lnTo>
                    <a:pt x="21" y="69"/>
                  </a:lnTo>
                  <a:lnTo>
                    <a:pt x="14" y="60"/>
                  </a:lnTo>
                  <a:lnTo>
                    <a:pt x="8" y="53"/>
                  </a:lnTo>
                  <a:lnTo>
                    <a:pt x="6" y="50"/>
                  </a:lnTo>
                  <a:lnTo>
                    <a:pt x="0" y="42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5" y="24"/>
                  </a:lnTo>
                  <a:lnTo>
                    <a:pt x="37" y="17"/>
                  </a:lnTo>
                  <a:lnTo>
                    <a:pt x="50" y="11"/>
                  </a:lnTo>
                  <a:lnTo>
                    <a:pt x="64" y="5"/>
                  </a:lnTo>
                  <a:lnTo>
                    <a:pt x="81" y="1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</p:grpSp>
      <p:pic>
        <p:nvPicPr>
          <p:cNvPr id="16386" name="Picture 2" descr="Z:\СЕМИНАРЫ, КОНФЕРЕНЦИИ, СОБРАНИЯ\2019\2019_04 Цифровая образовательная среда  ВлОбласти\презентация\ЭБ скрины\Скрин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83" y="2931790"/>
            <a:ext cx="5788518" cy="2035628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7" descr="vladim9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D:\Кондратьева\ВИ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05100" y="77155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Заголовок 54"/>
          <p:cNvSpPr>
            <a:spLocks noGrp="1"/>
          </p:cNvSpPr>
          <p:nvPr>
            <p:ph type="title"/>
          </p:nvPr>
        </p:nvSpPr>
        <p:spPr>
          <a:xfrm>
            <a:off x="641435" y="153566"/>
            <a:ext cx="7989407" cy="7620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ЭЛЕКТРОННАЯ БИБЛИОТЕКА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9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9" name="Половина рамки 1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овина рамки 19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-33595" y="1061822"/>
            <a:ext cx="1541654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44431" y="1061822"/>
            <a:ext cx="672519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01924" y="879562"/>
            <a:ext cx="7362565" cy="140415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anchor="t"/>
          <a:lstStyle/>
          <a:p>
            <a:pPr marL="285750" indent="-285750">
              <a:spcBef>
                <a:spcPct val="20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перераспределение электронных учебников на уровне отдельной образовательной организации, муниципального образования и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региона;</a:t>
            </a:r>
            <a:endParaRPr 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активности и использования электронных учебников;</a:t>
            </a:r>
          </a:p>
          <a:p>
            <a:pPr marL="285750" indent="-285750">
              <a:spcBef>
                <a:spcPct val="20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Добавление авторских материалов.</a:t>
            </a:r>
          </a:p>
          <a:p>
            <a:pPr>
              <a:spcBef>
                <a:spcPct val="20000"/>
              </a:spcBef>
              <a:buClr>
                <a:srgbClr val="C00000"/>
              </a:buClr>
              <a:buSzPct val="100000"/>
            </a:pP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193"/>
          <p:cNvGrpSpPr/>
          <p:nvPr/>
        </p:nvGrpSpPr>
        <p:grpSpPr>
          <a:xfrm>
            <a:off x="971986" y="1090614"/>
            <a:ext cx="445295" cy="484585"/>
            <a:chOff x="4999038" y="4140200"/>
            <a:chExt cx="593726" cy="646113"/>
          </a:xfrm>
          <a:solidFill>
            <a:schemeClr val="tx1"/>
          </a:solidFill>
        </p:grpSpPr>
        <p:sp>
          <p:nvSpPr>
            <p:cNvPr id="24" name="Freeform 518"/>
            <p:cNvSpPr>
              <a:spLocks/>
            </p:cNvSpPr>
            <p:nvPr/>
          </p:nvSpPr>
          <p:spPr bwMode="auto">
            <a:xfrm>
              <a:off x="5105401" y="4611688"/>
              <a:ext cx="487363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504" y="0"/>
                </a:cxn>
                <a:cxn ang="0">
                  <a:pos x="529" y="4"/>
                </a:cxn>
                <a:cxn ang="0">
                  <a:pos x="552" y="11"/>
                </a:cxn>
                <a:cxn ang="0">
                  <a:pos x="572" y="24"/>
                </a:cxn>
                <a:cxn ang="0">
                  <a:pos x="590" y="42"/>
                </a:cxn>
                <a:cxn ang="0">
                  <a:pos x="603" y="62"/>
                </a:cxn>
                <a:cxn ang="0">
                  <a:pos x="611" y="86"/>
                </a:cxn>
                <a:cxn ang="0">
                  <a:pos x="614" y="111"/>
                </a:cxn>
                <a:cxn ang="0">
                  <a:pos x="611" y="137"/>
                </a:cxn>
                <a:cxn ang="0">
                  <a:pos x="603" y="160"/>
                </a:cxn>
                <a:cxn ang="0">
                  <a:pos x="590" y="180"/>
                </a:cxn>
                <a:cxn ang="0">
                  <a:pos x="572" y="197"/>
                </a:cxn>
                <a:cxn ang="0">
                  <a:pos x="552" y="210"/>
                </a:cxn>
                <a:cxn ang="0">
                  <a:pos x="529" y="218"/>
                </a:cxn>
                <a:cxn ang="0">
                  <a:pos x="504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3" y="217"/>
                </a:cxn>
                <a:cxn ang="0">
                  <a:pos x="0" y="210"/>
                </a:cxn>
                <a:cxn ang="0">
                  <a:pos x="2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504" y="199"/>
                </a:cxn>
                <a:cxn ang="0">
                  <a:pos x="527" y="196"/>
                </a:cxn>
                <a:cxn ang="0">
                  <a:pos x="548" y="187"/>
                </a:cxn>
                <a:cxn ang="0">
                  <a:pos x="567" y="173"/>
                </a:cxn>
                <a:cxn ang="0">
                  <a:pos x="580" y="155"/>
                </a:cxn>
                <a:cxn ang="0">
                  <a:pos x="589" y="134"/>
                </a:cxn>
                <a:cxn ang="0">
                  <a:pos x="592" y="111"/>
                </a:cxn>
                <a:cxn ang="0">
                  <a:pos x="589" y="87"/>
                </a:cxn>
                <a:cxn ang="0">
                  <a:pos x="580" y="66"/>
                </a:cxn>
                <a:cxn ang="0">
                  <a:pos x="567" y="49"/>
                </a:cxn>
                <a:cxn ang="0">
                  <a:pos x="548" y="34"/>
                </a:cxn>
                <a:cxn ang="0">
                  <a:pos x="527" y="26"/>
                </a:cxn>
                <a:cxn ang="0">
                  <a:pos x="504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614" h="221">
                  <a:moveTo>
                    <a:pt x="11" y="0"/>
                  </a:moveTo>
                  <a:lnTo>
                    <a:pt x="504" y="0"/>
                  </a:lnTo>
                  <a:lnTo>
                    <a:pt x="529" y="4"/>
                  </a:lnTo>
                  <a:lnTo>
                    <a:pt x="552" y="11"/>
                  </a:lnTo>
                  <a:lnTo>
                    <a:pt x="572" y="24"/>
                  </a:lnTo>
                  <a:lnTo>
                    <a:pt x="590" y="42"/>
                  </a:lnTo>
                  <a:lnTo>
                    <a:pt x="603" y="62"/>
                  </a:lnTo>
                  <a:lnTo>
                    <a:pt x="611" y="86"/>
                  </a:lnTo>
                  <a:lnTo>
                    <a:pt x="614" y="111"/>
                  </a:lnTo>
                  <a:lnTo>
                    <a:pt x="611" y="137"/>
                  </a:lnTo>
                  <a:lnTo>
                    <a:pt x="603" y="160"/>
                  </a:lnTo>
                  <a:lnTo>
                    <a:pt x="590" y="180"/>
                  </a:lnTo>
                  <a:lnTo>
                    <a:pt x="572" y="197"/>
                  </a:lnTo>
                  <a:lnTo>
                    <a:pt x="552" y="210"/>
                  </a:lnTo>
                  <a:lnTo>
                    <a:pt x="529" y="218"/>
                  </a:lnTo>
                  <a:lnTo>
                    <a:pt x="504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504" y="199"/>
                  </a:lnTo>
                  <a:lnTo>
                    <a:pt x="527" y="196"/>
                  </a:lnTo>
                  <a:lnTo>
                    <a:pt x="548" y="187"/>
                  </a:lnTo>
                  <a:lnTo>
                    <a:pt x="567" y="173"/>
                  </a:lnTo>
                  <a:lnTo>
                    <a:pt x="580" y="155"/>
                  </a:lnTo>
                  <a:lnTo>
                    <a:pt x="589" y="134"/>
                  </a:lnTo>
                  <a:lnTo>
                    <a:pt x="592" y="111"/>
                  </a:lnTo>
                  <a:lnTo>
                    <a:pt x="589" y="87"/>
                  </a:lnTo>
                  <a:lnTo>
                    <a:pt x="580" y="66"/>
                  </a:lnTo>
                  <a:lnTo>
                    <a:pt x="567" y="49"/>
                  </a:lnTo>
                  <a:lnTo>
                    <a:pt x="548" y="34"/>
                  </a:lnTo>
                  <a:lnTo>
                    <a:pt x="527" y="26"/>
                  </a:lnTo>
                  <a:lnTo>
                    <a:pt x="504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5" name="Freeform 519"/>
            <p:cNvSpPr>
              <a:spLocks/>
            </p:cNvSpPr>
            <p:nvPr/>
          </p:nvSpPr>
          <p:spPr bwMode="auto">
            <a:xfrm>
              <a:off x="5068888" y="4611688"/>
              <a:ext cx="433388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36" y="0"/>
                </a:cxn>
                <a:cxn ang="0">
                  <a:pos x="461" y="4"/>
                </a:cxn>
                <a:cxn ang="0">
                  <a:pos x="485" y="11"/>
                </a:cxn>
                <a:cxn ang="0">
                  <a:pos x="505" y="24"/>
                </a:cxn>
                <a:cxn ang="0">
                  <a:pos x="523" y="42"/>
                </a:cxn>
                <a:cxn ang="0">
                  <a:pos x="536" y="62"/>
                </a:cxn>
                <a:cxn ang="0">
                  <a:pos x="543" y="86"/>
                </a:cxn>
                <a:cxn ang="0">
                  <a:pos x="547" y="111"/>
                </a:cxn>
                <a:cxn ang="0">
                  <a:pos x="543" y="137"/>
                </a:cxn>
                <a:cxn ang="0">
                  <a:pos x="536" y="160"/>
                </a:cxn>
                <a:cxn ang="0">
                  <a:pos x="523" y="180"/>
                </a:cxn>
                <a:cxn ang="0">
                  <a:pos x="505" y="197"/>
                </a:cxn>
                <a:cxn ang="0">
                  <a:pos x="485" y="210"/>
                </a:cxn>
                <a:cxn ang="0">
                  <a:pos x="461" y="218"/>
                </a:cxn>
                <a:cxn ang="0">
                  <a:pos x="436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436" y="199"/>
                </a:cxn>
                <a:cxn ang="0">
                  <a:pos x="460" y="196"/>
                </a:cxn>
                <a:cxn ang="0">
                  <a:pos x="481" y="187"/>
                </a:cxn>
                <a:cxn ang="0">
                  <a:pos x="498" y="173"/>
                </a:cxn>
                <a:cxn ang="0">
                  <a:pos x="513" y="155"/>
                </a:cxn>
                <a:cxn ang="0">
                  <a:pos x="521" y="134"/>
                </a:cxn>
                <a:cxn ang="0">
                  <a:pos x="525" y="111"/>
                </a:cxn>
                <a:cxn ang="0">
                  <a:pos x="521" y="87"/>
                </a:cxn>
                <a:cxn ang="0">
                  <a:pos x="513" y="66"/>
                </a:cxn>
                <a:cxn ang="0">
                  <a:pos x="498" y="49"/>
                </a:cxn>
                <a:cxn ang="0">
                  <a:pos x="481" y="34"/>
                </a:cxn>
                <a:cxn ang="0">
                  <a:pos x="460" y="26"/>
                </a:cxn>
                <a:cxn ang="0">
                  <a:pos x="436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547" h="221">
                  <a:moveTo>
                    <a:pt x="11" y="0"/>
                  </a:moveTo>
                  <a:lnTo>
                    <a:pt x="436" y="0"/>
                  </a:lnTo>
                  <a:lnTo>
                    <a:pt x="461" y="4"/>
                  </a:lnTo>
                  <a:lnTo>
                    <a:pt x="485" y="11"/>
                  </a:lnTo>
                  <a:lnTo>
                    <a:pt x="505" y="24"/>
                  </a:lnTo>
                  <a:lnTo>
                    <a:pt x="523" y="42"/>
                  </a:lnTo>
                  <a:lnTo>
                    <a:pt x="536" y="62"/>
                  </a:lnTo>
                  <a:lnTo>
                    <a:pt x="543" y="86"/>
                  </a:lnTo>
                  <a:lnTo>
                    <a:pt x="547" y="111"/>
                  </a:lnTo>
                  <a:lnTo>
                    <a:pt x="543" y="137"/>
                  </a:lnTo>
                  <a:lnTo>
                    <a:pt x="536" y="160"/>
                  </a:lnTo>
                  <a:lnTo>
                    <a:pt x="523" y="180"/>
                  </a:lnTo>
                  <a:lnTo>
                    <a:pt x="505" y="197"/>
                  </a:lnTo>
                  <a:lnTo>
                    <a:pt x="485" y="210"/>
                  </a:lnTo>
                  <a:lnTo>
                    <a:pt x="461" y="218"/>
                  </a:lnTo>
                  <a:lnTo>
                    <a:pt x="436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436" y="199"/>
                  </a:lnTo>
                  <a:lnTo>
                    <a:pt x="460" y="196"/>
                  </a:lnTo>
                  <a:lnTo>
                    <a:pt x="481" y="187"/>
                  </a:lnTo>
                  <a:lnTo>
                    <a:pt x="498" y="173"/>
                  </a:lnTo>
                  <a:lnTo>
                    <a:pt x="513" y="155"/>
                  </a:lnTo>
                  <a:lnTo>
                    <a:pt x="521" y="134"/>
                  </a:lnTo>
                  <a:lnTo>
                    <a:pt x="525" y="111"/>
                  </a:lnTo>
                  <a:lnTo>
                    <a:pt x="521" y="87"/>
                  </a:lnTo>
                  <a:lnTo>
                    <a:pt x="513" y="66"/>
                  </a:lnTo>
                  <a:lnTo>
                    <a:pt x="498" y="49"/>
                  </a:lnTo>
                  <a:lnTo>
                    <a:pt x="481" y="34"/>
                  </a:lnTo>
                  <a:lnTo>
                    <a:pt x="460" y="26"/>
                  </a:lnTo>
                  <a:lnTo>
                    <a:pt x="436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6" name="Freeform 520"/>
            <p:cNvSpPr>
              <a:spLocks/>
            </p:cNvSpPr>
            <p:nvPr/>
          </p:nvSpPr>
          <p:spPr bwMode="auto">
            <a:xfrm>
              <a:off x="5068888" y="4611688"/>
              <a:ext cx="95250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7" y="4"/>
                </a:cxn>
                <a:cxn ang="0">
                  <a:pos x="60" y="11"/>
                </a:cxn>
                <a:cxn ang="0">
                  <a:pos x="79" y="24"/>
                </a:cxn>
                <a:cxn ang="0">
                  <a:pos x="97" y="42"/>
                </a:cxn>
                <a:cxn ang="0">
                  <a:pos x="110" y="62"/>
                </a:cxn>
                <a:cxn ang="0">
                  <a:pos x="118" y="86"/>
                </a:cxn>
                <a:cxn ang="0">
                  <a:pos x="121" y="111"/>
                </a:cxn>
                <a:cxn ang="0">
                  <a:pos x="118" y="137"/>
                </a:cxn>
                <a:cxn ang="0">
                  <a:pos x="110" y="160"/>
                </a:cxn>
                <a:cxn ang="0">
                  <a:pos x="97" y="180"/>
                </a:cxn>
                <a:cxn ang="0">
                  <a:pos x="79" y="197"/>
                </a:cxn>
                <a:cxn ang="0">
                  <a:pos x="60" y="210"/>
                </a:cxn>
                <a:cxn ang="0">
                  <a:pos x="37" y="218"/>
                </a:cxn>
                <a:cxn ang="0">
                  <a:pos x="11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34" y="196"/>
                </a:cxn>
                <a:cxn ang="0">
                  <a:pos x="56" y="187"/>
                </a:cxn>
                <a:cxn ang="0">
                  <a:pos x="74" y="173"/>
                </a:cxn>
                <a:cxn ang="0">
                  <a:pos x="88" y="155"/>
                </a:cxn>
                <a:cxn ang="0">
                  <a:pos x="97" y="134"/>
                </a:cxn>
                <a:cxn ang="0">
                  <a:pos x="100" y="111"/>
                </a:cxn>
                <a:cxn ang="0">
                  <a:pos x="97" y="87"/>
                </a:cxn>
                <a:cxn ang="0">
                  <a:pos x="88" y="66"/>
                </a:cxn>
                <a:cxn ang="0">
                  <a:pos x="74" y="49"/>
                </a:cxn>
                <a:cxn ang="0">
                  <a:pos x="56" y="34"/>
                </a:cxn>
                <a:cxn ang="0">
                  <a:pos x="34" y="26"/>
                </a:cxn>
                <a:cxn ang="0">
                  <a:pos x="11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121" h="221">
                  <a:moveTo>
                    <a:pt x="11" y="0"/>
                  </a:moveTo>
                  <a:lnTo>
                    <a:pt x="37" y="4"/>
                  </a:lnTo>
                  <a:lnTo>
                    <a:pt x="60" y="11"/>
                  </a:lnTo>
                  <a:lnTo>
                    <a:pt x="79" y="24"/>
                  </a:lnTo>
                  <a:lnTo>
                    <a:pt x="97" y="42"/>
                  </a:lnTo>
                  <a:lnTo>
                    <a:pt x="110" y="62"/>
                  </a:lnTo>
                  <a:lnTo>
                    <a:pt x="118" y="86"/>
                  </a:lnTo>
                  <a:lnTo>
                    <a:pt x="121" y="111"/>
                  </a:lnTo>
                  <a:lnTo>
                    <a:pt x="118" y="137"/>
                  </a:lnTo>
                  <a:lnTo>
                    <a:pt x="110" y="160"/>
                  </a:lnTo>
                  <a:lnTo>
                    <a:pt x="97" y="180"/>
                  </a:lnTo>
                  <a:lnTo>
                    <a:pt x="79" y="197"/>
                  </a:lnTo>
                  <a:lnTo>
                    <a:pt x="60" y="210"/>
                  </a:lnTo>
                  <a:lnTo>
                    <a:pt x="37" y="218"/>
                  </a:lnTo>
                  <a:lnTo>
                    <a:pt x="11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34" y="196"/>
                  </a:lnTo>
                  <a:lnTo>
                    <a:pt x="56" y="187"/>
                  </a:lnTo>
                  <a:lnTo>
                    <a:pt x="74" y="173"/>
                  </a:lnTo>
                  <a:lnTo>
                    <a:pt x="88" y="155"/>
                  </a:lnTo>
                  <a:lnTo>
                    <a:pt x="97" y="134"/>
                  </a:lnTo>
                  <a:lnTo>
                    <a:pt x="100" y="111"/>
                  </a:lnTo>
                  <a:lnTo>
                    <a:pt x="97" y="87"/>
                  </a:lnTo>
                  <a:lnTo>
                    <a:pt x="88" y="66"/>
                  </a:lnTo>
                  <a:lnTo>
                    <a:pt x="74" y="49"/>
                  </a:lnTo>
                  <a:lnTo>
                    <a:pt x="56" y="34"/>
                  </a:lnTo>
                  <a:lnTo>
                    <a:pt x="34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7" name="Freeform 521"/>
            <p:cNvSpPr>
              <a:spLocks/>
            </p:cNvSpPr>
            <p:nvPr/>
          </p:nvSpPr>
          <p:spPr bwMode="auto">
            <a:xfrm>
              <a:off x="5145088" y="4664075"/>
              <a:ext cx="31591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90" y="0"/>
                </a:cxn>
                <a:cxn ang="0">
                  <a:pos x="394" y="2"/>
                </a:cxn>
                <a:cxn ang="0">
                  <a:pos x="396" y="5"/>
                </a:cxn>
                <a:cxn ang="0">
                  <a:pos x="397" y="7"/>
                </a:cxn>
                <a:cxn ang="0">
                  <a:pos x="398" y="10"/>
                </a:cxn>
                <a:cxn ang="0">
                  <a:pos x="396" y="17"/>
                </a:cxn>
                <a:cxn ang="0">
                  <a:pos x="394" y="19"/>
                </a:cxn>
                <a:cxn ang="0">
                  <a:pos x="390" y="21"/>
                </a:cxn>
                <a:cxn ang="0">
                  <a:pos x="8" y="21"/>
                </a:cxn>
                <a:cxn ang="0">
                  <a:pos x="4" y="19"/>
                </a:cxn>
                <a:cxn ang="0">
                  <a:pos x="2" y="17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8" h="21">
                  <a:moveTo>
                    <a:pt x="8" y="0"/>
                  </a:moveTo>
                  <a:lnTo>
                    <a:pt x="390" y="0"/>
                  </a:lnTo>
                  <a:lnTo>
                    <a:pt x="394" y="2"/>
                  </a:lnTo>
                  <a:lnTo>
                    <a:pt x="396" y="5"/>
                  </a:lnTo>
                  <a:lnTo>
                    <a:pt x="397" y="7"/>
                  </a:lnTo>
                  <a:lnTo>
                    <a:pt x="398" y="10"/>
                  </a:lnTo>
                  <a:lnTo>
                    <a:pt x="396" y="17"/>
                  </a:lnTo>
                  <a:lnTo>
                    <a:pt x="394" y="19"/>
                  </a:lnTo>
                  <a:lnTo>
                    <a:pt x="390" y="21"/>
                  </a:lnTo>
                  <a:lnTo>
                    <a:pt x="8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8" name="Freeform 522"/>
            <p:cNvSpPr>
              <a:spLocks/>
            </p:cNvSpPr>
            <p:nvPr/>
          </p:nvSpPr>
          <p:spPr bwMode="auto">
            <a:xfrm>
              <a:off x="5143501" y="4718050"/>
              <a:ext cx="312738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83" y="0"/>
                </a:cxn>
                <a:cxn ang="0">
                  <a:pos x="387" y="1"/>
                </a:cxn>
                <a:cxn ang="0">
                  <a:pos x="391" y="5"/>
                </a:cxn>
                <a:cxn ang="0">
                  <a:pos x="392" y="9"/>
                </a:cxn>
                <a:cxn ang="0">
                  <a:pos x="392" y="13"/>
                </a:cxn>
                <a:cxn ang="0">
                  <a:pos x="390" y="16"/>
                </a:cxn>
                <a:cxn ang="0">
                  <a:pos x="386" y="20"/>
                </a:cxn>
                <a:cxn ang="0">
                  <a:pos x="8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2" h="20">
                  <a:moveTo>
                    <a:pt x="8" y="0"/>
                  </a:moveTo>
                  <a:lnTo>
                    <a:pt x="383" y="0"/>
                  </a:lnTo>
                  <a:lnTo>
                    <a:pt x="387" y="1"/>
                  </a:lnTo>
                  <a:lnTo>
                    <a:pt x="391" y="5"/>
                  </a:lnTo>
                  <a:lnTo>
                    <a:pt x="392" y="9"/>
                  </a:lnTo>
                  <a:lnTo>
                    <a:pt x="392" y="13"/>
                  </a:lnTo>
                  <a:lnTo>
                    <a:pt x="390" y="16"/>
                  </a:lnTo>
                  <a:lnTo>
                    <a:pt x="386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29" name="Freeform 523"/>
            <p:cNvSpPr>
              <a:spLocks/>
            </p:cNvSpPr>
            <p:nvPr/>
          </p:nvSpPr>
          <p:spPr bwMode="auto">
            <a:xfrm>
              <a:off x="4999038" y="4470400"/>
              <a:ext cx="387350" cy="1158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478" y="0"/>
                </a:cxn>
                <a:cxn ang="0">
                  <a:pos x="482" y="1"/>
                </a:cxn>
                <a:cxn ang="0">
                  <a:pos x="485" y="4"/>
                </a:cxn>
                <a:cxn ang="0">
                  <a:pos x="487" y="7"/>
                </a:cxn>
                <a:cxn ang="0">
                  <a:pos x="489" y="11"/>
                </a:cxn>
                <a:cxn ang="0">
                  <a:pos x="486" y="18"/>
                </a:cxn>
                <a:cxn ang="0">
                  <a:pos x="484" y="20"/>
                </a:cxn>
                <a:cxn ang="0">
                  <a:pos x="481" y="22"/>
                </a:cxn>
                <a:cxn ang="0">
                  <a:pos x="73" y="22"/>
                </a:cxn>
                <a:cxn ang="0">
                  <a:pos x="56" y="24"/>
                </a:cxn>
                <a:cxn ang="0">
                  <a:pos x="43" y="32"/>
                </a:cxn>
                <a:cxn ang="0">
                  <a:pos x="32" y="43"/>
                </a:cxn>
                <a:cxn ang="0">
                  <a:pos x="24" y="57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2" y="103"/>
                </a:cxn>
                <a:cxn ang="0">
                  <a:pos x="43" y="114"/>
                </a:cxn>
                <a:cxn ang="0">
                  <a:pos x="56" y="121"/>
                </a:cxn>
                <a:cxn ang="0">
                  <a:pos x="73" y="123"/>
                </a:cxn>
                <a:cxn ang="0">
                  <a:pos x="478" y="123"/>
                </a:cxn>
                <a:cxn ang="0">
                  <a:pos x="482" y="125"/>
                </a:cxn>
                <a:cxn ang="0">
                  <a:pos x="485" y="127"/>
                </a:cxn>
                <a:cxn ang="0">
                  <a:pos x="487" y="130"/>
                </a:cxn>
                <a:cxn ang="0">
                  <a:pos x="489" y="134"/>
                </a:cxn>
                <a:cxn ang="0">
                  <a:pos x="486" y="141"/>
                </a:cxn>
                <a:cxn ang="0">
                  <a:pos x="484" y="143"/>
                </a:cxn>
                <a:cxn ang="0">
                  <a:pos x="481" y="145"/>
                </a:cxn>
                <a:cxn ang="0">
                  <a:pos x="73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3" y="0"/>
                </a:cxn>
              </a:cxnLst>
              <a:rect l="0" t="0" r="r" b="b"/>
              <a:pathLst>
                <a:path w="489" h="145">
                  <a:moveTo>
                    <a:pt x="73" y="0"/>
                  </a:moveTo>
                  <a:lnTo>
                    <a:pt x="478" y="0"/>
                  </a:lnTo>
                  <a:lnTo>
                    <a:pt x="482" y="1"/>
                  </a:lnTo>
                  <a:lnTo>
                    <a:pt x="485" y="4"/>
                  </a:lnTo>
                  <a:lnTo>
                    <a:pt x="487" y="7"/>
                  </a:lnTo>
                  <a:lnTo>
                    <a:pt x="489" y="11"/>
                  </a:lnTo>
                  <a:lnTo>
                    <a:pt x="486" y="18"/>
                  </a:lnTo>
                  <a:lnTo>
                    <a:pt x="484" y="20"/>
                  </a:lnTo>
                  <a:lnTo>
                    <a:pt x="481" y="22"/>
                  </a:lnTo>
                  <a:lnTo>
                    <a:pt x="73" y="22"/>
                  </a:lnTo>
                  <a:lnTo>
                    <a:pt x="56" y="24"/>
                  </a:lnTo>
                  <a:lnTo>
                    <a:pt x="43" y="32"/>
                  </a:lnTo>
                  <a:lnTo>
                    <a:pt x="32" y="43"/>
                  </a:lnTo>
                  <a:lnTo>
                    <a:pt x="24" y="57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2" y="103"/>
                  </a:lnTo>
                  <a:lnTo>
                    <a:pt x="43" y="114"/>
                  </a:lnTo>
                  <a:lnTo>
                    <a:pt x="56" y="121"/>
                  </a:lnTo>
                  <a:lnTo>
                    <a:pt x="73" y="123"/>
                  </a:lnTo>
                  <a:lnTo>
                    <a:pt x="478" y="123"/>
                  </a:lnTo>
                  <a:lnTo>
                    <a:pt x="482" y="125"/>
                  </a:lnTo>
                  <a:lnTo>
                    <a:pt x="485" y="127"/>
                  </a:lnTo>
                  <a:lnTo>
                    <a:pt x="487" y="130"/>
                  </a:lnTo>
                  <a:lnTo>
                    <a:pt x="489" y="134"/>
                  </a:lnTo>
                  <a:lnTo>
                    <a:pt x="486" y="141"/>
                  </a:lnTo>
                  <a:lnTo>
                    <a:pt x="484" y="143"/>
                  </a:lnTo>
                  <a:lnTo>
                    <a:pt x="481" y="145"/>
                  </a:lnTo>
                  <a:lnTo>
                    <a:pt x="73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0" name="Freeform 524"/>
            <p:cNvSpPr>
              <a:spLocks/>
            </p:cNvSpPr>
            <p:nvPr/>
          </p:nvSpPr>
          <p:spPr bwMode="auto">
            <a:xfrm>
              <a:off x="5073651" y="4470400"/>
              <a:ext cx="334963" cy="11588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403" y="0"/>
                </a:cxn>
                <a:cxn ang="0">
                  <a:pos x="410" y="2"/>
                </a:cxn>
                <a:cxn ang="0">
                  <a:pos x="412" y="5"/>
                </a:cxn>
                <a:cxn ang="0">
                  <a:pos x="414" y="8"/>
                </a:cxn>
                <a:cxn ang="0">
                  <a:pos x="414" y="15"/>
                </a:cxn>
                <a:cxn ang="0">
                  <a:pos x="412" y="18"/>
                </a:cxn>
                <a:cxn ang="0">
                  <a:pos x="410" y="20"/>
                </a:cxn>
                <a:cxn ang="0">
                  <a:pos x="407" y="22"/>
                </a:cxn>
                <a:cxn ang="0">
                  <a:pos x="71" y="22"/>
                </a:cxn>
                <a:cxn ang="0">
                  <a:pos x="56" y="24"/>
                </a:cxn>
                <a:cxn ang="0">
                  <a:pos x="42" y="32"/>
                </a:cxn>
                <a:cxn ang="0">
                  <a:pos x="31" y="43"/>
                </a:cxn>
                <a:cxn ang="0">
                  <a:pos x="23" y="57"/>
                </a:cxn>
                <a:cxn ang="0">
                  <a:pos x="21" y="73"/>
                </a:cxn>
                <a:cxn ang="0">
                  <a:pos x="23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6" y="121"/>
                </a:cxn>
                <a:cxn ang="0">
                  <a:pos x="71" y="123"/>
                </a:cxn>
                <a:cxn ang="0">
                  <a:pos x="411" y="123"/>
                </a:cxn>
                <a:cxn ang="0">
                  <a:pos x="418" y="126"/>
                </a:cxn>
                <a:cxn ang="0">
                  <a:pos x="420" y="128"/>
                </a:cxn>
                <a:cxn ang="0">
                  <a:pos x="422" y="131"/>
                </a:cxn>
                <a:cxn ang="0">
                  <a:pos x="422" y="138"/>
                </a:cxn>
                <a:cxn ang="0">
                  <a:pos x="420" y="141"/>
                </a:cxn>
                <a:cxn ang="0">
                  <a:pos x="418" y="143"/>
                </a:cxn>
                <a:cxn ang="0">
                  <a:pos x="414" y="145"/>
                </a:cxn>
                <a:cxn ang="0">
                  <a:pos x="71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1" y="0"/>
                </a:cxn>
              </a:cxnLst>
              <a:rect l="0" t="0" r="r" b="b"/>
              <a:pathLst>
                <a:path w="422" h="145">
                  <a:moveTo>
                    <a:pt x="71" y="0"/>
                  </a:moveTo>
                  <a:lnTo>
                    <a:pt x="403" y="0"/>
                  </a:lnTo>
                  <a:lnTo>
                    <a:pt x="410" y="2"/>
                  </a:lnTo>
                  <a:lnTo>
                    <a:pt x="412" y="5"/>
                  </a:lnTo>
                  <a:lnTo>
                    <a:pt x="414" y="8"/>
                  </a:lnTo>
                  <a:lnTo>
                    <a:pt x="414" y="15"/>
                  </a:lnTo>
                  <a:lnTo>
                    <a:pt x="412" y="18"/>
                  </a:lnTo>
                  <a:lnTo>
                    <a:pt x="410" y="20"/>
                  </a:lnTo>
                  <a:lnTo>
                    <a:pt x="407" y="22"/>
                  </a:lnTo>
                  <a:lnTo>
                    <a:pt x="71" y="22"/>
                  </a:lnTo>
                  <a:lnTo>
                    <a:pt x="56" y="24"/>
                  </a:lnTo>
                  <a:lnTo>
                    <a:pt x="42" y="32"/>
                  </a:lnTo>
                  <a:lnTo>
                    <a:pt x="31" y="43"/>
                  </a:lnTo>
                  <a:lnTo>
                    <a:pt x="23" y="57"/>
                  </a:lnTo>
                  <a:lnTo>
                    <a:pt x="21" y="73"/>
                  </a:lnTo>
                  <a:lnTo>
                    <a:pt x="23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6" y="121"/>
                  </a:lnTo>
                  <a:lnTo>
                    <a:pt x="71" y="123"/>
                  </a:lnTo>
                  <a:lnTo>
                    <a:pt x="411" y="123"/>
                  </a:lnTo>
                  <a:lnTo>
                    <a:pt x="418" y="126"/>
                  </a:lnTo>
                  <a:lnTo>
                    <a:pt x="420" y="128"/>
                  </a:lnTo>
                  <a:lnTo>
                    <a:pt x="422" y="131"/>
                  </a:lnTo>
                  <a:lnTo>
                    <a:pt x="422" y="138"/>
                  </a:lnTo>
                  <a:lnTo>
                    <a:pt x="420" y="141"/>
                  </a:lnTo>
                  <a:lnTo>
                    <a:pt x="418" y="143"/>
                  </a:lnTo>
                  <a:lnTo>
                    <a:pt x="414" y="145"/>
                  </a:lnTo>
                  <a:lnTo>
                    <a:pt x="71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1" name="Freeform 525"/>
            <p:cNvSpPr>
              <a:spLocks/>
            </p:cNvSpPr>
            <p:nvPr/>
          </p:nvSpPr>
          <p:spPr bwMode="auto">
            <a:xfrm>
              <a:off x="5341938" y="4470400"/>
              <a:ext cx="66675" cy="1158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71" y="2"/>
                </a:cxn>
                <a:cxn ang="0">
                  <a:pos x="73" y="5"/>
                </a:cxn>
                <a:cxn ang="0">
                  <a:pos x="75" y="8"/>
                </a:cxn>
                <a:cxn ang="0">
                  <a:pos x="75" y="15"/>
                </a:cxn>
                <a:cxn ang="0">
                  <a:pos x="73" y="18"/>
                </a:cxn>
                <a:cxn ang="0">
                  <a:pos x="71" y="20"/>
                </a:cxn>
                <a:cxn ang="0">
                  <a:pos x="68" y="22"/>
                </a:cxn>
                <a:cxn ang="0">
                  <a:pos x="64" y="22"/>
                </a:cxn>
                <a:cxn ang="0">
                  <a:pos x="51" y="24"/>
                </a:cxn>
                <a:cxn ang="0">
                  <a:pos x="40" y="30"/>
                </a:cxn>
                <a:cxn ang="0">
                  <a:pos x="31" y="38"/>
                </a:cxn>
                <a:cxn ang="0">
                  <a:pos x="26" y="49"/>
                </a:cxn>
                <a:cxn ang="0">
                  <a:pos x="23" y="61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7" y="121"/>
                </a:cxn>
                <a:cxn ang="0">
                  <a:pos x="72" y="123"/>
                </a:cxn>
                <a:cxn ang="0">
                  <a:pos x="79" y="126"/>
                </a:cxn>
                <a:cxn ang="0">
                  <a:pos x="81" y="128"/>
                </a:cxn>
                <a:cxn ang="0">
                  <a:pos x="83" y="131"/>
                </a:cxn>
                <a:cxn ang="0">
                  <a:pos x="83" y="138"/>
                </a:cxn>
                <a:cxn ang="0">
                  <a:pos x="81" y="141"/>
                </a:cxn>
                <a:cxn ang="0">
                  <a:pos x="79" y="143"/>
                </a:cxn>
                <a:cxn ang="0">
                  <a:pos x="75" y="145"/>
                </a:cxn>
                <a:cxn ang="0">
                  <a:pos x="72" y="145"/>
                </a:cxn>
                <a:cxn ang="0">
                  <a:pos x="53" y="143"/>
                </a:cxn>
                <a:cxn ang="0">
                  <a:pos x="36" y="136"/>
                </a:cxn>
                <a:cxn ang="0">
                  <a:pos x="22" y="125"/>
                </a:cxn>
                <a:cxn ang="0">
                  <a:pos x="9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3"/>
                </a:cxn>
                <a:cxn ang="0">
                  <a:pos x="8" y="35"/>
                </a:cxn>
                <a:cxn ang="0">
                  <a:pos x="17" y="21"/>
                </a:cxn>
                <a:cxn ang="0">
                  <a:pos x="30" y="10"/>
                </a:cxn>
                <a:cxn ang="0">
                  <a:pos x="46" y="2"/>
                </a:cxn>
                <a:cxn ang="0">
                  <a:pos x="64" y="0"/>
                </a:cxn>
              </a:cxnLst>
              <a:rect l="0" t="0" r="r" b="b"/>
              <a:pathLst>
                <a:path w="83" h="145">
                  <a:moveTo>
                    <a:pt x="64" y="0"/>
                  </a:moveTo>
                  <a:lnTo>
                    <a:pt x="71" y="2"/>
                  </a:lnTo>
                  <a:lnTo>
                    <a:pt x="73" y="5"/>
                  </a:lnTo>
                  <a:lnTo>
                    <a:pt x="75" y="8"/>
                  </a:lnTo>
                  <a:lnTo>
                    <a:pt x="75" y="15"/>
                  </a:lnTo>
                  <a:lnTo>
                    <a:pt x="73" y="18"/>
                  </a:lnTo>
                  <a:lnTo>
                    <a:pt x="71" y="20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51" y="24"/>
                  </a:lnTo>
                  <a:lnTo>
                    <a:pt x="40" y="30"/>
                  </a:lnTo>
                  <a:lnTo>
                    <a:pt x="31" y="38"/>
                  </a:lnTo>
                  <a:lnTo>
                    <a:pt x="26" y="49"/>
                  </a:lnTo>
                  <a:lnTo>
                    <a:pt x="23" y="61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7" y="121"/>
                  </a:lnTo>
                  <a:lnTo>
                    <a:pt x="72" y="123"/>
                  </a:lnTo>
                  <a:lnTo>
                    <a:pt x="79" y="126"/>
                  </a:lnTo>
                  <a:lnTo>
                    <a:pt x="81" y="128"/>
                  </a:lnTo>
                  <a:lnTo>
                    <a:pt x="83" y="131"/>
                  </a:lnTo>
                  <a:lnTo>
                    <a:pt x="83" y="138"/>
                  </a:lnTo>
                  <a:lnTo>
                    <a:pt x="81" y="141"/>
                  </a:lnTo>
                  <a:lnTo>
                    <a:pt x="79" y="143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53" y="143"/>
                  </a:lnTo>
                  <a:lnTo>
                    <a:pt x="36" y="136"/>
                  </a:lnTo>
                  <a:lnTo>
                    <a:pt x="22" y="125"/>
                  </a:lnTo>
                  <a:lnTo>
                    <a:pt x="9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8" y="35"/>
                  </a:lnTo>
                  <a:lnTo>
                    <a:pt x="17" y="21"/>
                  </a:lnTo>
                  <a:lnTo>
                    <a:pt x="30" y="10"/>
                  </a:lnTo>
                  <a:lnTo>
                    <a:pt x="46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2" name="Freeform 526"/>
            <p:cNvSpPr>
              <a:spLocks/>
            </p:cNvSpPr>
            <p:nvPr/>
          </p:nvSpPr>
          <p:spPr bwMode="auto">
            <a:xfrm>
              <a:off x="5076826" y="4518025"/>
              <a:ext cx="28416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51" y="0"/>
                </a:cxn>
                <a:cxn ang="0">
                  <a:pos x="354" y="2"/>
                </a:cxn>
                <a:cxn ang="0">
                  <a:pos x="356" y="4"/>
                </a:cxn>
                <a:cxn ang="0">
                  <a:pos x="359" y="7"/>
                </a:cxn>
                <a:cxn ang="0">
                  <a:pos x="359" y="14"/>
                </a:cxn>
                <a:cxn ang="0">
                  <a:pos x="354" y="18"/>
                </a:cxn>
                <a:cxn ang="0">
                  <a:pos x="351" y="21"/>
                </a:cxn>
                <a:cxn ang="0">
                  <a:pos x="8" y="21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359" h="21">
                  <a:moveTo>
                    <a:pt x="8" y="0"/>
                  </a:moveTo>
                  <a:lnTo>
                    <a:pt x="351" y="0"/>
                  </a:lnTo>
                  <a:lnTo>
                    <a:pt x="354" y="2"/>
                  </a:lnTo>
                  <a:lnTo>
                    <a:pt x="356" y="4"/>
                  </a:lnTo>
                  <a:lnTo>
                    <a:pt x="359" y="7"/>
                  </a:lnTo>
                  <a:lnTo>
                    <a:pt x="359" y="14"/>
                  </a:lnTo>
                  <a:lnTo>
                    <a:pt x="354" y="18"/>
                  </a:lnTo>
                  <a:lnTo>
                    <a:pt x="351" y="21"/>
                  </a:lnTo>
                  <a:lnTo>
                    <a:pt x="8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3" name="Freeform 527"/>
            <p:cNvSpPr>
              <a:spLocks/>
            </p:cNvSpPr>
            <p:nvPr/>
          </p:nvSpPr>
          <p:spPr bwMode="auto">
            <a:xfrm>
              <a:off x="5114926" y="4248150"/>
              <a:ext cx="138113" cy="206375"/>
            </a:xfrm>
            <a:custGeom>
              <a:avLst/>
              <a:gdLst/>
              <a:ahLst/>
              <a:cxnLst>
                <a:cxn ang="0">
                  <a:pos x="126" y="2"/>
                </a:cxn>
                <a:cxn ang="0">
                  <a:pos x="167" y="18"/>
                </a:cxn>
                <a:cxn ang="0">
                  <a:pos x="172" y="26"/>
                </a:cxn>
                <a:cxn ang="0">
                  <a:pos x="168" y="35"/>
                </a:cxn>
                <a:cxn ang="0">
                  <a:pos x="158" y="37"/>
                </a:cxn>
                <a:cxn ang="0">
                  <a:pos x="139" y="29"/>
                </a:cxn>
                <a:cxn ang="0">
                  <a:pos x="104" y="22"/>
                </a:cxn>
                <a:cxn ang="0">
                  <a:pos x="62" y="32"/>
                </a:cxn>
                <a:cxn ang="0">
                  <a:pos x="33" y="56"/>
                </a:cxn>
                <a:cxn ang="0">
                  <a:pos x="22" y="91"/>
                </a:cxn>
                <a:cxn ang="0">
                  <a:pos x="27" y="118"/>
                </a:cxn>
                <a:cxn ang="0">
                  <a:pos x="46" y="156"/>
                </a:cxn>
                <a:cxn ang="0">
                  <a:pos x="75" y="207"/>
                </a:cxn>
                <a:cxn ang="0">
                  <a:pos x="79" y="211"/>
                </a:cxn>
                <a:cxn ang="0">
                  <a:pos x="106" y="234"/>
                </a:cxn>
                <a:cxn ang="0">
                  <a:pos x="140" y="235"/>
                </a:cxn>
                <a:cxn ang="0">
                  <a:pos x="161" y="226"/>
                </a:cxn>
                <a:cxn ang="0">
                  <a:pos x="170" y="232"/>
                </a:cxn>
                <a:cxn ang="0">
                  <a:pos x="172" y="237"/>
                </a:cxn>
                <a:cxn ang="0">
                  <a:pos x="167" y="246"/>
                </a:cxn>
                <a:cxn ang="0">
                  <a:pos x="139" y="258"/>
                </a:cxn>
                <a:cxn ang="0">
                  <a:pos x="105" y="257"/>
                </a:cxn>
                <a:cxn ang="0">
                  <a:pos x="72" y="239"/>
                </a:cxn>
                <a:cxn ang="0">
                  <a:pos x="60" y="222"/>
                </a:cxn>
                <a:cxn ang="0">
                  <a:pos x="57" y="218"/>
                </a:cxn>
                <a:cxn ang="0">
                  <a:pos x="35" y="181"/>
                </a:cxn>
                <a:cxn ang="0">
                  <a:pos x="15" y="142"/>
                </a:cxn>
                <a:cxn ang="0">
                  <a:pos x="2" y="107"/>
                </a:cxn>
                <a:cxn ang="0">
                  <a:pos x="3" y="70"/>
                </a:cxn>
                <a:cxn ang="0">
                  <a:pos x="23" y="34"/>
                </a:cxn>
                <a:cxn ang="0">
                  <a:pos x="58" y="9"/>
                </a:cxn>
                <a:cxn ang="0">
                  <a:pos x="104" y="0"/>
                </a:cxn>
              </a:cxnLst>
              <a:rect l="0" t="0" r="r" b="b"/>
              <a:pathLst>
                <a:path w="172" h="259">
                  <a:moveTo>
                    <a:pt x="104" y="0"/>
                  </a:moveTo>
                  <a:lnTo>
                    <a:pt x="126" y="2"/>
                  </a:lnTo>
                  <a:lnTo>
                    <a:pt x="147" y="8"/>
                  </a:lnTo>
                  <a:lnTo>
                    <a:pt x="167" y="18"/>
                  </a:lnTo>
                  <a:lnTo>
                    <a:pt x="170" y="20"/>
                  </a:lnTo>
                  <a:lnTo>
                    <a:pt x="172" y="26"/>
                  </a:lnTo>
                  <a:lnTo>
                    <a:pt x="170" y="33"/>
                  </a:lnTo>
                  <a:lnTo>
                    <a:pt x="168" y="35"/>
                  </a:lnTo>
                  <a:lnTo>
                    <a:pt x="165" y="37"/>
                  </a:lnTo>
                  <a:lnTo>
                    <a:pt x="158" y="37"/>
                  </a:lnTo>
                  <a:lnTo>
                    <a:pt x="155" y="36"/>
                  </a:lnTo>
                  <a:lnTo>
                    <a:pt x="139" y="29"/>
                  </a:lnTo>
                  <a:lnTo>
                    <a:pt x="123" y="23"/>
                  </a:lnTo>
                  <a:lnTo>
                    <a:pt x="104" y="22"/>
                  </a:lnTo>
                  <a:lnTo>
                    <a:pt x="82" y="24"/>
                  </a:lnTo>
                  <a:lnTo>
                    <a:pt x="62" y="32"/>
                  </a:lnTo>
                  <a:lnTo>
                    <a:pt x="46" y="42"/>
                  </a:lnTo>
                  <a:lnTo>
                    <a:pt x="33" y="56"/>
                  </a:lnTo>
                  <a:lnTo>
                    <a:pt x="25" y="72"/>
                  </a:lnTo>
                  <a:lnTo>
                    <a:pt x="22" y="91"/>
                  </a:lnTo>
                  <a:lnTo>
                    <a:pt x="23" y="102"/>
                  </a:lnTo>
                  <a:lnTo>
                    <a:pt x="27" y="118"/>
                  </a:lnTo>
                  <a:lnTo>
                    <a:pt x="35" y="135"/>
                  </a:lnTo>
                  <a:lnTo>
                    <a:pt x="46" y="156"/>
                  </a:lnTo>
                  <a:lnTo>
                    <a:pt x="59" y="179"/>
                  </a:lnTo>
                  <a:lnTo>
                    <a:pt x="75" y="207"/>
                  </a:lnTo>
                  <a:lnTo>
                    <a:pt x="78" y="209"/>
                  </a:lnTo>
                  <a:lnTo>
                    <a:pt x="79" y="211"/>
                  </a:lnTo>
                  <a:lnTo>
                    <a:pt x="92" y="225"/>
                  </a:lnTo>
                  <a:lnTo>
                    <a:pt x="106" y="234"/>
                  </a:lnTo>
                  <a:lnTo>
                    <a:pt x="124" y="237"/>
                  </a:lnTo>
                  <a:lnTo>
                    <a:pt x="140" y="235"/>
                  </a:lnTo>
                  <a:lnTo>
                    <a:pt x="155" y="229"/>
                  </a:lnTo>
                  <a:lnTo>
                    <a:pt x="161" y="226"/>
                  </a:lnTo>
                  <a:lnTo>
                    <a:pt x="168" y="229"/>
                  </a:lnTo>
                  <a:lnTo>
                    <a:pt x="170" y="232"/>
                  </a:lnTo>
                  <a:lnTo>
                    <a:pt x="171" y="235"/>
                  </a:lnTo>
                  <a:lnTo>
                    <a:pt x="172" y="237"/>
                  </a:lnTo>
                  <a:lnTo>
                    <a:pt x="170" y="244"/>
                  </a:lnTo>
                  <a:lnTo>
                    <a:pt x="167" y="246"/>
                  </a:lnTo>
                  <a:lnTo>
                    <a:pt x="154" y="254"/>
                  </a:lnTo>
                  <a:lnTo>
                    <a:pt x="139" y="258"/>
                  </a:lnTo>
                  <a:lnTo>
                    <a:pt x="124" y="259"/>
                  </a:lnTo>
                  <a:lnTo>
                    <a:pt x="105" y="257"/>
                  </a:lnTo>
                  <a:lnTo>
                    <a:pt x="88" y="250"/>
                  </a:lnTo>
                  <a:lnTo>
                    <a:pt x="72" y="239"/>
                  </a:lnTo>
                  <a:lnTo>
                    <a:pt x="60" y="223"/>
                  </a:lnTo>
                  <a:lnTo>
                    <a:pt x="60" y="222"/>
                  </a:lnTo>
                  <a:lnTo>
                    <a:pt x="59" y="220"/>
                  </a:lnTo>
                  <a:lnTo>
                    <a:pt x="57" y="218"/>
                  </a:lnTo>
                  <a:lnTo>
                    <a:pt x="46" y="200"/>
                  </a:lnTo>
                  <a:lnTo>
                    <a:pt x="35" y="181"/>
                  </a:lnTo>
                  <a:lnTo>
                    <a:pt x="24" y="162"/>
                  </a:lnTo>
                  <a:lnTo>
                    <a:pt x="15" y="142"/>
                  </a:lnTo>
                  <a:lnTo>
                    <a:pt x="6" y="123"/>
                  </a:lnTo>
                  <a:lnTo>
                    <a:pt x="2" y="107"/>
                  </a:lnTo>
                  <a:lnTo>
                    <a:pt x="0" y="91"/>
                  </a:lnTo>
                  <a:lnTo>
                    <a:pt x="3" y="70"/>
                  </a:lnTo>
                  <a:lnTo>
                    <a:pt x="11" y="51"/>
                  </a:lnTo>
                  <a:lnTo>
                    <a:pt x="23" y="34"/>
                  </a:lnTo>
                  <a:lnTo>
                    <a:pt x="39" y="20"/>
                  </a:lnTo>
                  <a:lnTo>
                    <a:pt x="58" y="9"/>
                  </a:lnTo>
                  <a:lnTo>
                    <a:pt x="80" y="2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4" name="Freeform 528"/>
            <p:cNvSpPr>
              <a:spLocks/>
            </p:cNvSpPr>
            <p:nvPr/>
          </p:nvSpPr>
          <p:spPr bwMode="auto">
            <a:xfrm>
              <a:off x="5233988" y="4248150"/>
              <a:ext cx="136525" cy="206375"/>
            </a:xfrm>
            <a:custGeom>
              <a:avLst/>
              <a:gdLst/>
              <a:ahLst/>
              <a:cxnLst>
                <a:cxn ang="0">
                  <a:pos x="93" y="2"/>
                </a:cxn>
                <a:cxn ang="0">
                  <a:pos x="133" y="20"/>
                </a:cxn>
                <a:cxn ang="0">
                  <a:pos x="162" y="51"/>
                </a:cxn>
                <a:cxn ang="0">
                  <a:pos x="173" y="91"/>
                </a:cxn>
                <a:cxn ang="0">
                  <a:pos x="166" y="123"/>
                </a:cxn>
                <a:cxn ang="0">
                  <a:pos x="149" y="162"/>
                </a:cxn>
                <a:cxn ang="0">
                  <a:pos x="127" y="200"/>
                </a:cxn>
                <a:cxn ang="0">
                  <a:pos x="113" y="220"/>
                </a:cxn>
                <a:cxn ang="0">
                  <a:pos x="112" y="223"/>
                </a:cxn>
                <a:cxn ang="0">
                  <a:pos x="85" y="250"/>
                </a:cxn>
                <a:cxn ang="0">
                  <a:pos x="49" y="259"/>
                </a:cxn>
                <a:cxn ang="0">
                  <a:pos x="19" y="254"/>
                </a:cxn>
                <a:cxn ang="0">
                  <a:pos x="2" y="244"/>
                </a:cxn>
                <a:cxn ang="0">
                  <a:pos x="1" y="235"/>
                </a:cxn>
                <a:cxn ang="0">
                  <a:pos x="5" y="229"/>
                </a:cxn>
                <a:cxn ang="0">
                  <a:pos x="18" y="229"/>
                </a:cxn>
                <a:cxn ang="0">
                  <a:pos x="49" y="237"/>
                </a:cxn>
                <a:cxn ang="0">
                  <a:pos x="74" y="231"/>
                </a:cxn>
                <a:cxn ang="0">
                  <a:pos x="94" y="211"/>
                </a:cxn>
                <a:cxn ang="0">
                  <a:pos x="97" y="207"/>
                </a:cxn>
                <a:cxn ang="0">
                  <a:pos x="127" y="156"/>
                </a:cxn>
                <a:cxn ang="0">
                  <a:pos x="145" y="118"/>
                </a:cxn>
                <a:cxn ang="0">
                  <a:pos x="151" y="91"/>
                </a:cxn>
                <a:cxn ang="0">
                  <a:pos x="140" y="56"/>
                </a:cxn>
                <a:cxn ang="0">
                  <a:pos x="110" y="32"/>
                </a:cxn>
                <a:cxn ang="0">
                  <a:pos x="68" y="22"/>
                </a:cxn>
                <a:cxn ang="0">
                  <a:pos x="33" y="29"/>
                </a:cxn>
                <a:cxn ang="0">
                  <a:pos x="14" y="37"/>
                </a:cxn>
                <a:cxn ang="0">
                  <a:pos x="5" y="35"/>
                </a:cxn>
                <a:cxn ang="0">
                  <a:pos x="0" y="26"/>
                </a:cxn>
                <a:cxn ang="0">
                  <a:pos x="6" y="18"/>
                </a:cxn>
                <a:cxn ang="0">
                  <a:pos x="46" y="2"/>
                </a:cxn>
              </a:cxnLst>
              <a:rect l="0" t="0" r="r" b="b"/>
              <a:pathLst>
                <a:path w="173" h="259">
                  <a:moveTo>
                    <a:pt x="68" y="0"/>
                  </a:moveTo>
                  <a:lnTo>
                    <a:pt x="93" y="2"/>
                  </a:lnTo>
                  <a:lnTo>
                    <a:pt x="115" y="9"/>
                  </a:lnTo>
                  <a:lnTo>
                    <a:pt x="133" y="20"/>
                  </a:lnTo>
                  <a:lnTo>
                    <a:pt x="150" y="34"/>
                  </a:lnTo>
                  <a:lnTo>
                    <a:pt x="162" y="51"/>
                  </a:lnTo>
                  <a:lnTo>
                    <a:pt x="170" y="70"/>
                  </a:lnTo>
                  <a:lnTo>
                    <a:pt x="173" y="91"/>
                  </a:lnTo>
                  <a:lnTo>
                    <a:pt x="171" y="107"/>
                  </a:lnTo>
                  <a:lnTo>
                    <a:pt x="166" y="123"/>
                  </a:lnTo>
                  <a:lnTo>
                    <a:pt x="157" y="142"/>
                  </a:lnTo>
                  <a:lnTo>
                    <a:pt x="149" y="162"/>
                  </a:lnTo>
                  <a:lnTo>
                    <a:pt x="138" y="181"/>
                  </a:lnTo>
                  <a:lnTo>
                    <a:pt x="127" y="200"/>
                  </a:lnTo>
                  <a:lnTo>
                    <a:pt x="116" y="218"/>
                  </a:lnTo>
                  <a:lnTo>
                    <a:pt x="113" y="220"/>
                  </a:lnTo>
                  <a:lnTo>
                    <a:pt x="112" y="222"/>
                  </a:lnTo>
                  <a:lnTo>
                    <a:pt x="112" y="223"/>
                  </a:lnTo>
                  <a:lnTo>
                    <a:pt x="100" y="239"/>
                  </a:lnTo>
                  <a:lnTo>
                    <a:pt x="85" y="250"/>
                  </a:lnTo>
                  <a:lnTo>
                    <a:pt x="67" y="257"/>
                  </a:lnTo>
                  <a:lnTo>
                    <a:pt x="49" y="259"/>
                  </a:lnTo>
                  <a:lnTo>
                    <a:pt x="33" y="258"/>
                  </a:lnTo>
                  <a:lnTo>
                    <a:pt x="19" y="254"/>
                  </a:lnTo>
                  <a:lnTo>
                    <a:pt x="6" y="246"/>
                  </a:lnTo>
                  <a:lnTo>
                    <a:pt x="2" y="244"/>
                  </a:lnTo>
                  <a:lnTo>
                    <a:pt x="0" y="237"/>
                  </a:lnTo>
                  <a:lnTo>
                    <a:pt x="1" y="235"/>
                  </a:lnTo>
                  <a:lnTo>
                    <a:pt x="2" y="232"/>
                  </a:lnTo>
                  <a:lnTo>
                    <a:pt x="5" y="229"/>
                  </a:lnTo>
                  <a:lnTo>
                    <a:pt x="11" y="226"/>
                  </a:lnTo>
                  <a:lnTo>
                    <a:pt x="18" y="229"/>
                  </a:lnTo>
                  <a:lnTo>
                    <a:pt x="32" y="235"/>
                  </a:lnTo>
                  <a:lnTo>
                    <a:pt x="49" y="237"/>
                  </a:lnTo>
                  <a:lnTo>
                    <a:pt x="62" y="235"/>
                  </a:lnTo>
                  <a:lnTo>
                    <a:pt x="74" y="231"/>
                  </a:lnTo>
                  <a:lnTo>
                    <a:pt x="85" y="222"/>
                  </a:lnTo>
                  <a:lnTo>
                    <a:pt x="94" y="211"/>
                  </a:lnTo>
                  <a:lnTo>
                    <a:pt x="96" y="209"/>
                  </a:lnTo>
                  <a:lnTo>
                    <a:pt x="97" y="207"/>
                  </a:lnTo>
                  <a:lnTo>
                    <a:pt x="113" y="179"/>
                  </a:lnTo>
                  <a:lnTo>
                    <a:pt x="127" y="156"/>
                  </a:lnTo>
                  <a:lnTo>
                    <a:pt x="138" y="135"/>
                  </a:lnTo>
                  <a:lnTo>
                    <a:pt x="145" y="118"/>
                  </a:lnTo>
                  <a:lnTo>
                    <a:pt x="150" y="102"/>
                  </a:lnTo>
                  <a:lnTo>
                    <a:pt x="151" y="91"/>
                  </a:lnTo>
                  <a:lnTo>
                    <a:pt x="148" y="72"/>
                  </a:lnTo>
                  <a:lnTo>
                    <a:pt x="140" y="56"/>
                  </a:lnTo>
                  <a:lnTo>
                    <a:pt x="127" y="42"/>
                  </a:lnTo>
                  <a:lnTo>
                    <a:pt x="110" y="32"/>
                  </a:lnTo>
                  <a:lnTo>
                    <a:pt x="90" y="24"/>
                  </a:lnTo>
                  <a:lnTo>
                    <a:pt x="68" y="22"/>
                  </a:lnTo>
                  <a:lnTo>
                    <a:pt x="50" y="23"/>
                  </a:lnTo>
                  <a:lnTo>
                    <a:pt x="33" y="29"/>
                  </a:lnTo>
                  <a:lnTo>
                    <a:pt x="18" y="36"/>
                  </a:lnTo>
                  <a:lnTo>
                    <a:pt x="14" y="37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8"/>
                  </a:lnTo>
                  <a:lnTo>
                    <a:pt x="25" y="8"/>
                  </a:lnTo>
                  <a:lnTo>
                    <a:pt x="46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5" name="Freeform 529"/>
            <p:cNvSpPr>
              <a:spLocks/>
            </p:cNvSpPr>
            <p:nvPr/>
          </p:nvSpPr>
          <p:spPr bwMode="auto">
            <a:xfrm>
              <a:off x="5233988" y="4176713"/>
              <a:ext cx="46038" cy="904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2" y="2"/>
                </a:cxn>
                <a:cxn ang="0">
                  <a:pos x="51" y="8"/>
                </a:cxn>
                <a:cxn ang="0">
                  <a:pos x="57" y="17"/>
                </a:cxn>
                <a:cxn ang="0">
                  <a:pos x="59" y="29"/>
                </a:cxn>
                <a:cxn ang="0">
                  <a:pos x="59" y="33"/>
                </a:cxn>
                <a:cxn ang="0">
                  <a:pos x="57" y="36"/>
                </a:cxn>
                <a:cxn ang="0">
                  <a:pos x="55" y="38"/>
                </a:cxn>
                <a:cxn ang="0">
                  <a:pos x="52" y="40"/>
                </a:cxn>
                <a:cxn ang="0">
                  <a:pos x="45" y="40"/>
                </a:cxn>
                <a:cxn ang="0">
                  <a:pos x="42" y="38"/>
                </a:cxn>
                <a:cxn ang="0">
                  <a:pos x="40" y="36"/>
                </a:cxn>
                <a:cxn ang="0">
                  <a:pos x="36" y="26"/>
                </a:cxn>
                <a:cxn ang="0">
                  <a:pos x="35" y="24"/>
                </a:cxn>
                <a:cxn ang="0">
                  <a:pos x="33" y="23"/>
                </a:cxn>
                <a:cxn ang="0">
                  <a:pos x="30" y="22"/>
                </a:cxn>
                <a:cxn ang="0">
                  <a:pos x="26" y="23"/>
                </a:cxn>
                <a:cxn ang="0">
                  <a:pos x="24" y="24"/>
                </a:cxn>
                <a:cxn ang="0">
                  <a:pos x="23" y="26"/>
                </a:cxn>
                <a:cxn ang="0">
                  <a:pos x="22" y="29"/>
                </a:cxn>
                <a:cxn ang="0">
                  <a:pos x="22" y="103"/>
                </a:cxn>
                <a:cxn ang="0">
                  <a:pos x="21" y="107"/>
                </a:cxn>
                <a:cxn ang="0">
                  <a:pos x="19" y="111"/>
                </a:cxn>
                <a:cxn ang="0">
                  <a:pos x="15" y="113"/>
                </a:cxn>
                <a:cxn ang="0">
                  <a:pos x="11" y="114"/>
                </a:cxn>
                <a:cxn ang="0">
                  <a:pos x="4" y="112"/>
                </a:cxn>
                <a:cxn ang="0">
                  <a:pos x="2" y="110"/>
                </a:cxn>
                <a:cxn ang="0">
                  <a:pos x="0" y="106"/>
                </a:cxn>
                <a:cxn ang="0">
                  <a:pos x="0" y="29"/>
                </a:cxn>
                <a:cxn ang="0">
                  <a:pos x="2" y="17"/>
                </a:cxn>
                <a:cxn ang="0">
                  <a:pos x="9" y="8"/>
                </a:cxn>
                <a:cxn ang="0">
                  <a:pos x="18" y="2"/>
                </a:cxn>
                <a:cxn ang="0">
                  <a:pos x="30" y="0"/>
                </a:cxn>
              </a:cxnLst>
              <a:rect l="0" t="0" r="r" b="b"/>
              <a:pathLst>
                <a:path w="59" h="114">
                  <a:moveTo>
                    <a:pt x="30" y="0"/>
                  </a:moveTo>
                  <a:lnTo>
                    <a:pt x="42" y="2"/>
                  </a:lnTo>
                  <a:lnTo>
                    <a:pt x="51" y="8"/>
                  </a:lnTo>
                  <a:lnTo>
                    <a:pt x="57" y="17"/>
                  </a:lnTo>
                  <a:lnTo>
                    <a:pt x="59" y="29"/>
                  </a:lnTo>
                  <a:lnTo>
                    <a:pt x="59" y="33"/>
                  </a:lnTo>
                  <a:lnTo>
                    <a:pt x="57" y="36"/>
                  </a:lnTo>
                  <a:lnTo>
                    <a:pt x="55" y="38"/>
                  </a:lnTo>
                  <a:lnTo>
                    <a:pt x="52" y="40"/>
                  </a:lnTo>
                  <a:lnTo>
                    <a:pt x="45" y="40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36" y="26"/>
                  </a:lnTo>
                  <a:lnTo>
                    <a:pt x="35" y="24"/>
                  </a:lnTo>
                  <a:lnTo>
                    <a:pt x="33" y="23"/>
                  </a:lnTo>
                  <a:lnTo>
                    <a:pt x="30" y="22"/>
                  </a:lnTo>
                  <a:lnTo>
                    <a:pt x="26" y="23"/>
                  </a:lnTo>
                  <a:lnTo>
                    <a:pt x="24" y="24"/>
                  </a:lnTo>
                  <a:lnTo>
                    <a:pt x="23" y="26"/>
                  </a:lnTo>
                  <a:lnTo>
                    <a:pt x="22" y="29"/>
                  </a:lnTo>
                  <a:lnTo>
                    <a:pt x="22" y="103"/>
                  </a:lnTo>
                  <a:lnTo>
                    <a:pt x="21" y="107"/>
                  </a:lnTo>
                  <a:lnTo>
                    <a:pt x="19" y="111"/>
                  </a:lnTo>
                  <a:lnTo>
                    <a:pt x="15" y="113"/>
                  </a:lnTo>
                  <a:lnTo>
                    <a:pt x="11" y="114"/>
                  </a:lnTo>
                  <a:lnTo>
                    <a:pt x="4" y="112"/>
                  </a:lnTo>
                  <a:lnTo>
                    <a:pt x="2" y="110"/>
                  </a:lnTo>
                  <a:lnTo>
                    <a:pt x="0" y="106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  <p:sp>
          <p:nvSpPr>
            <p:cNvPr id="36" name="Freeform 530"/>
            <p:cNvSpPr>
              <a:spLocks noEditPoints="1"/>
            </p:cNvSpPr>
            <p:nvPr/>
          </p:nvSpPr>
          <p:spPr bwMode="auto">
            <a:xfrm>
              <a:off x="5086351" y="4140200"/>
              <a:ext cx="147638" cy="88900"/>
            </a:xfrm>
            <a:custGeom>
              <a:avLst/>
              <a:gdLst/>
              <a:ahLst/>
              <a:cxnLst>
                <a:cxn ang="0">
                  <a:pos x="77" y="24"/>
                </a:cxn>
                <a:cxn ang="0">
                  <a:pos x="42" y="38"/>
                </a:cxn>
                <a:cxn ang="0">
                  <a:pos x="39" y="56"/>
                </a:cxn>
                <a:cxn ang="0">
                  <a:pos x="64" y="77"/>
                </a:cxn>
                <a:cxn ang="0">
                  <a:pos x="99" y="89"/>
                </a:cxn>
                <a:cxn ang="0">
                  <a:pos x="107" y="90"/>
                </a:cxn>
                <a:cxn ang="0">
                  <a:pos x="136" y="83"/>
                </a:cxn>
                <a:cxn ang="0">
                  <a:pos x="156" y="69"/>
                </a:cxn>
                <a:cxn ang="0">
                  <a:pos x="159" y="56"/>
                </a:cxn>
                <a:cxn ang="0">
                  <a:pos x="144" y="39"/>
                </a:cxn>
                <a:cxn ang="0">
                  <a:pos x="122" y="25"/>
                </a:cxn>
                <a:cxn ang="0">
                  <a:pos x="98" y="22"/>
                </a:cxn>
                <a:cxn ang="0">
                  <a:pos x="106" y="0"/>
                </a:cxn>
                <a:cxn ang="0">
                  <a:pos x="129" y="5"/>
                </a:cxn>
                <a:cxn ang="0">
                  <a:pos x="158" y="23"/>
                </a:cxn>
                <a:cxn ang="0">
                  <a:pos x="175" y="42"/>
                </a:cxn>
                <a:cxn ang="0">
                  <a:pos x="184" y="61"/>
                </a:cxn>
                <a:cxn ang="0">
                  <a:pos x="183" y="70"/>
                </a:cxn>
                <a:cxn ang="0">
                  <a:pos x="176" y="79"/>
                </a:cxn>
                <a:cxn ang="0">
                  <a:pos x="156" y="96"/>
                </a:cxn>
                <a:cxn ang="0">
                  <a:pos x="127" y="110"/>
                </a:cxn>
                <a:cxn ang="0">
                  <a:pos x="104" y="112"/>
                </a:cxn>
                <a:cxn ang="0">
                  <a:pos x="96" y="111"/>
                </a:cxn>
                <a:cxn ang="0">
                  <a:pos x="60" y="99"/>
                </a:cxn>
                <a:cxn ang="0">
                  <a:pos x="32" y="79"/>
                </a:cxn>
                <a:cxn ang="0">
                  <a:pos x="14" y="60"/>
                </a:cxn>
                <a:cxn ang="0">
                  <a:pos x="6" y="50"/>
                </a:cxn>
                <a:cxn ang="0">
                  <a:pos x="8" y="36"/>
                </a:cxn>
                <a:cxn ang="0">
                  <a:pos x="17" y="29"/>
                </a:cxn>
                <a:cxn ang="0">
                  <a:pos x="37" y="17"/>
                </a:cxn>
                <a:cxn ang="0">
                  <a:pos x="64" y="5"/>
                </a:cxn>
                <a:cxn ang="0">
                  <a:pos x="98" y="0"/>
                </a:cxn>
              </a:cxnLst>
              <a:rect l="0" t="0" r="r" b="b"/>
              <a:pathLst>
                <a:path w="186" h="112">
                  <a:moveTo>
                    <a:pt x="98" y="22"/>
                  </a:moveTo>
                  <a:lnTo>
                    <a:pt x="77" y="24"/>
                  </a:lnTo>
                  <a:lnTo>
                    <a:pt x="59" y="30"/>
                  </a:lnTo>
                  <a:lnTo>
                    <a:pt x="42" y="38"/>
                  </a:lnTo>
                  <a:lnTo>
                    <a:pt x="30" y="46"/>
                  </a:lnTo>
                  <a:lnTo>
                    <a:pt x="39" y="56"/>
                  </a:lnTo>
                  <a:lnTo>
                    <a:pt x="51" y="66"/>
                  </a:lnTo>
                  <a:lnTo>
                    <a:pt x="64" y="77"/>
                  </a:lnTo>
                  <a:lnTo>
                    <a:pt x="81" y="84"/>
                  </a:lnTo>
                  <a:lnTo>
                    <a:pt x="99" y="89"/>
                  </a:lnTo>
                  <a:lnTo>
                    <a:pt x="101" y="90"/>
                  </a:lnTo>
                  <a:lnTo>
                    <a:pt x="107" y="90"/>
                  </a:lnTo>
                  <a:lnTo>
                    <a:pt x="122" y="88"/>
                  </a:lnTo>
                  <a:lnTo>
                    <a:pt x="136" y="83"/>
                  </a:lnTo>
                  <a:lnTo>
                    <a:pt x="148" y="75"/>
                  </a:lnTo>
                  <a:lnTo>
                    <a:pt x="156" y="69"/>
                  </a:lnTo>
                  <a:lnTo>
                    <a:pt x="162" y="62"/>
                  </a:lnTo>
                  <a:lnTo>
                    <a:pt x="159" y="56"/>
                  </a:lnTo>
                  <a:lnTo>
                    <a:pt x="152" y="48"/>
                  </a:lnTo>
                  <a:lnTo>
                    <a:pt x="144" y="39"/>
                  </a:lnTo>
                  <a:lnTo>
                    <a:pt x="134" y="31"/>
                  </a:lnTo>
                  <a:lnTo>
                    <a:pt x="122" y="25"/>
                  </a:lnTo>
                  <a:lnTo>
                    <a:pt x="107" y="22"/>
                  </a:lnTo>
                  <a:lnTo>
                    <a:pt x="98" y="22"/>
                  </a:lnTo>
                  <a:close/>
                  <a:moveTo>
                    <a:pt x="98" y="0"/>
                  </a:moveTo>
                  <a:lnTo>
                    <a:pt x="106" y="0"/>
                  </a:lnTo>
                  <a:lnTo>
                    <a:pt x="110" y="1"/>
                  </a:lnTo>
                  <a:lnTo>
                    <a:pt x="129" y="5"/>
                  </a:lnTo>
                  <a:lnTo>
                    <a:pt x="145" y="13"/>
                  </a:lnTo>
                  <a:lnTo>
                    <a:pt x="158" y="23"/>
                  </a:lnTo>
                  <a:lnTo>
                    <a:pt x="167" y="33"/>
                  </a:lnTo>
                  <a:lnTo>
                    <a:pt x="175" y="42"/>
                  </a:lnTo>
                  <a:lnTo>
                    <a:pt x="181" y="51"/>
                  </a:lnTo>
                  <a:lnTo>
                    <a:pt x="184" y="61"/>
                  </a:lnTo>
                  <a:lnTo>
                    <a:pt x="186" y="66"/>
                  </a:lnTo>
                  <a:lnTo>
                    <a:pt x="183" y="70"/>
                  </a:lnTo>
                  <a:lnTo>
                    <a:pt x="181" y="73"/>
                  </a:lnTo>
                  <a:lnTo>
                    <a:pt x="176" y="79"/>
                  </a:lnTo>
                  <a:lnTo>
                    <a:pt x="167" y="88"/>
                  </a:lnTo>
                  <a:lnTo>
                    <a:pt x="156" y="96"/>
                  </a:lnTo>
                  <a:lnTo>
                    <a:pt x="143" y="104"/>
                  </a:lnTo>
                  <a:lnTo>
                    <a:pt x="127" y="110"/>
                  </a:lnTo>
                  <a:lnTo>
                    <a:pt x="107" y="112"/>
                  </a:lnTo>
                  <a:lnTo>
                    <a:pt x="104" y="112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77" y="106"/>
                  </a:lnTo>
                  <a:lnTo>
                    <a:pt x="60" y="99"/>
                  </a:lnTo>
                  <a:lnTo>
                    <a:pt x="44" y="89"/>
                  </a:lnTo>
                  <a:lnTo>
                    <a:pt x="32" y="79"/>
                  </a:lnTo>
                  <a:lnTo>
                    <a:pt x="21" y="69"/>
                  </a:lnTo>
                  <a:lnTo>
                    <a:pt x="14" y="60"/>
                  </a:lnTo>
                  <a:lnTo>
                    <a:pt x="8" y="53"/>
                  </a:lnTo>
                  <a:lnTo>
                    <a:pt x="6" y="50"/>
                  </a:lnTo>
                  <a:lnTo>
                    <a:pt x="0" y="42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5" y="24"/>
                  </a:lnTo>
                  <a:lnTo>
                    <a:pt x="37" y="17"/>
                  </a:lnTo>
                  <a:lnTo>
                    <a:pt x="50" y="11"/>
                  </a:lnTo>
                  <a:lnTo>
                    <a:pt x="64" y="5"/>
                  </a:lnTo>
                  <a:lnTo>
                    <a:pt x="81" y="1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0070C0"/>
                </a:solidFill>
              </a:endParaRPr>
            </a:p>
          </p:txBody>
        </p:sp>
      </p:grpSp>
      <p:pic>
        <p:nvPicPr>
          <p:cNvPr id="18434" name="Picture 2" descr="Z:\СЕМИНАРЫ, КОНФЕРЕНЦИИ, СОБРАНИЯ\2019\2019_04 Цифровая образовательная среда  ВлОбласти\презентация\ЭБ скрины\ЭУ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34" y="2839641"/>
            <a:ext cx="5544616" cy="1923149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D:\Кондратьева\В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05100" y="77155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Заголовок 54"/>
          <p:cNvSpPr>
            <a:spLocks noGrp="1"/>
          </p:cNvSpPr>
          <p:nvPr>
            <p:ph type="title"/>
          </p:nvPr>
        </p:nvSpPr>
        <p:spPr>
          <a:xfrm>
            <a:off x="641435" y="153566"/>
            <a:ext cx="7989407" cy="7620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ЭЛЕКТРОННАЯ БИБЛИОТЕКА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1864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9"/>
          <a:stretch>
            <a:fillRect/>
          </a:stretch>
        </p:blipFill>
        <p:spPr bwMode="auto">
          <a:xfrm>
            <a:off x="1211908" y="987574"/>
            <a:ext cx="6888484" cy="2646294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761" y="4158166"/>
            <a:ext cx="1541654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7264" y="4158166"/>
            <a:ext cx="672519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84"/>
          <p:cNvSpPr>
            <a:spLocks noEditPoints="1"/>
          </p:cNvSpPr>
          <p:nvPr/>
        </p:nvSpPr>
        <p:spPr bwMode="auto">
          <a:xfrm>
            <a:off x="1004915" y="4299941"/>
            <a:ext cx="417216" cy="296256"/>
          </a:xfrm>
          <a:custGeom>
            <a:avLst/>
            <a:gdLst>
              <a:gd name="T0" fmla="*/ 269 w 405"/>
              <a:gd name="T1" fmla="*/ 365 h 405"/>
              <a:gd name="T2" fmla="*/ 316 w 405"/>
              <a:gd name="T3" fmla="*/ 354 h 405"/>
              <a:gd name="T4" fmla="*/ 320 w 405"/>
              <a:gd name="T5" fmla="*/ 313 h 405"/>
              <a:gd name="T6" fmla="*/ 86 w 405"/>
              <a:gd name="T7" fmla="*/ 313 h 405"/>
              <a:gd name="T8" fmla="*/ 88 w 405"/>
              <a:gd name="T9" fmla="*/ 354 h 405"/>
              <a:gd name="T10" fmla="*/ 138 w 405"/>
              <a:gd name="T11" fmla="*/ 365 h 405"/>
              <a:gd name="T12" fmla="*/ 210 w 405"/>
              <a:gd name="T13" fmla="*/ 291 h 405"/>
              <a:gd name="T14" fmla="*/ 252 w 405"/>
              <a:gd name="T15" fmla="*/ 365 h 405"/>
              <a:gd name="T16" fmla="*/ 250 w 405"/>
              <a:gd name="T17" fmla="*/ 295 h 405"/>
              <a:gd name="T18" fmla="*/ 156 w 405"/>
              <a:gd name="T19" fmla="*/ 293 h 405"/>
              <a:gd name="T20" fmla="*/ 153 w 405"/>
              <a:gd name="T21" fmla="*/ 365 h 405"/>
              <a:gd name="T22" fmla="*/ 197 w 405"/>
              <a:gd name="T23" fmla="*/ 291 h 405"/>
              <a:gd name="T24" fmla="*/ 300 w 405"/>
              <a:gd name="T25" fmla="*/ 291 h 405"/>
              <a:gd name="T26" fmla="*/ 353 w 405"/>
              <a:gd name="T27" fmla="*/ 319 h 405"/>
              <a:gd name="T28" fmla="*/ 392 w 405"/>
              <a:gd name="T29" fmla="*/ 210 h 405"/>
              <a:gd name="T30" fmla="*/ 210 w 405"/>
              <a:gd name="T31" fmla="*/ 277 h 405"/>
              <a:gd name="T32" fmla="*/ 294 w 405"/>
              <a:gd name="T33" fmla="*/ 251 h 405"/>
              <a:gd name="T34" fmla="*/ 108 w 405"/>
              <a:gd name="T35" fmla="*/ 210 h 405"/>
              <a:gd name="T36" fmla="*/ 153 w 405"/>
              <a:gd name="T37" fmla="*/ 280 h 405"/>
              <a:gd name="T38" fmla="*/ 108 w 405"/>
              <a:gd name="T39" fmla="*/ 210 h 405"/>
              <a:gd name="T40" fmla="*/ 33 w 405"/>
              <a:gd name="T41" fmla="*/ 286 h 405"/>
              <a:gd name="T42" fmla="*/ 81 w 405"/>
              <a:gd name="T43" fmla="*/ 302 h 405"/>
              <a:gd name="T44" fmla="*/ 95 w 405"/>
              <a:gd name="T45" fmla="*/ 210 h 405"/>
              <a:gd name="T46" fmla="*/ 252 w 405"/>
              <a:gd name="T47" fmla="*/ 127 h 405"/>
              <a:gd name="T48" fmla="*/ 298 w 405"/>
              <a:gd name="T49" fmla="*/ 197 h 405"/>
              <a:gd name="T50" fmla="*/ 118 w 405"/>
              <a:gd name="T51" fmla="*/ 120 h 405"/>
              <a:gd name="T52" fmla="*/ 197 w 405"/>
              <a:gd name="T53" fmla="*/ 197 h 405"/>
              <a:gd name="T54" fmla="*/ 118 w 405"/>
              <a:gd name="T55" fmla="*/ 120 h 405"/>
              <a:gd name="T56" fmla="*/ 326 w 405"/>
              <a:gd name="T57" fmla="*/ 105 h 405"/>
              <a:gd name="T58" fmla="*/ 311 w 405"/>
              <a:gd name="T59" fmla="*/ 197 h 405"/>
              <a:gd name="T60" fmla="*/ 374 w 405"/>
              <a:gd name="T61" fmla="*/ 122 h 405"/>
              <a:gd name="T62" fmla="*/ 33 w 405"/>
              <a:gd name="T63" fmla="*/ 122 h 405"/>
              <a:gd name="T64" fmla="*/ 95 w 405"/>
              <a:gd name="T65" fmla="*/ 197 h 405"/>
              <a:gd name="T66" fmla="*/ 81 w 405"/>
              <a:gd name="T67" fmla="*/ 105 h 405"/>
              <a:gd name="T68" fmla="*/ 250 w 405"/>
              <a:gd name="T69" fmla="*/ 21 h 405"/>
              <a:gd name="T70" fmla="*/ 296 w 405"/>
              <a:gd name="T71" fmla="*/ 103 h 405"/>
              <a:gd name="T72" fmla="*/ 344 w 405"/>
              <a:gd name="T73" fmla="*/ 79 h 405"/>
              <a:gd name="T74" fmla="*/ 250 w 405"/>
              <a:gd name="T75" fmla="*/ 21 h 405"/>
              <a:gd name="T76" fmla="*/ 88 w 405"/>
              <a:gd name="T77" fmla="*/ 54 h 405"/>
              <a:gd name="T78" fmla="*/ 86 w 405"/>
              <a:gd name="T79" fmla="*/ 92 h 405"/>
              <a:gd name="T80" fmla="*/ 138 w 405"/>
              <a:gd name="T81" fmla="*/ 41 h 405"/>
              <a:gd name="T82" fmla="*/ 210 w 405"/>
              <a:gd name="T83" fmla="*/ 116 h 405"/>
              <a:gd name="T84" fmla="*/ 270 w 405"/>
              <a:gd name="T85" fmla="*/ 70 h 405"/>
              <a:gd name="T86" fmla="*/ 210 w 405"/>
              <a:gd name="T87" fmla="*/ 15 h 405"/>
              <a:gd name="T88" fmla="*/ 153 w 405"/>
              <a:gd name="T89" fmla="*/ 43 h 405"/>
              <a:gd name="T90" fmla="*/ 154 w 405"/>
              <a:gd name="T91" fmla="*/ 114 h 405"/>
              <a:gd name="T92" fmla="*/ 202 w 405"/>
              <a:gd name="T93" fmla="*/ 0 h 405"/>
              <a:gd name="T94" fmla="*/ 329 w 405"/>
              <a:gd name="T95" fmla="*/ 46 h 405"/>
              <a:gd name="T96" fmla="*/ 399 w 405"/>
              <a:gd name="T97" fmla="*/ 157 h 405"/>
              <a:gd name="T98" fmla="*/ 385 w 405"/>
              <a:gd name="T99" fmla="*/ 293 h 405"/>
              <a:gd name="T100" fmla="*/ 293 w 405"/>
              <a:gd name="T101" fmla="*/ 385 h 405"/>
              <a:gd name="T102" fmla="*/ 156 w 405"/>
              <a:gd name="T103" fmla="*/ 400 h 405"/>
              <a:gd name="T104" fmla="*/ 46 w 405"/>
              <a:gd name="T105" fmla="*/ 330 h 405"/>
              <a:gd name="T106" fmla="*/ 0 w 405"/>
              <a:gd name="T107" fmla="*/ 203 h 405"/>
              <a:gd name="T108" fmla="*/ 46 w 405"/>
              <a:gd name="T109" fmla="*/ 78 h 405"/>
              <a:gd name="T110" fmla="*/ 156 w 405"/>
              <a:gd name="T111" fmla="*/ 6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5" h="405">
                <a:moveTo>
                  <a:pt x="296" y="306"/>
                </a:moveTo>
                <a:lnTo>
                  <a:pt x="283" y="337"/>
                </a:lnTo>
                <a:lnTo>
                  <a:pt x="269" y="365"/>
                </a:lnTo>
                <a:lnTo>
                  <a:pt x="250" y="387"/>
                </a:lnTo>
                <a:lnTo>
                  <a:pt x="285" y="374"/>
                </a:lnTo>
                <a:lnTo>
                  <a:pt x="316" y="354"/>
                </a:lnTo>
                <a:lnTo>
                  <a:pt x="344" y="328"/>
                </a:lnTo>
                <a:lnTo>
                  <a:pt x="335" y="323"/>
                </a:lnTo>
                <a:lnTo>
                  <a:pt x="320" y="313"/>
                </a:lnTo>
                <a:lnTo>
                  <a:pt x="296" y="306"/>
                </a:lnTo>
                <a:close/>
                <a:moveTo>
                  <a:pt x="108" y="304"/>
                </a:moveTo>
                <a:lnTo>
                  <a:pt x="86" y="313"/>
                </a:lnTo>
                <a:lnTo>
                  <a:pt x="70" y="323"/>
                </a:lnTo>
                <a:lnTo>
                  <a:pt x="62" y="328"/>
                </a:lnTo>
                <a:lnTo>
                  <a:pt x="88" y="354"/>
                </a:lnTo>
                <a:lnTo>
                  <a:pt x="121" y="374"/>
                </a:lnTo>
                <a:lnTo>
                  <a:pt x="156" y="387"/>
                </a:lnTo>
                <a:lnTo>
                  <a:pt x="138" y="365"/>
                </a:lnTo>
                <a:lnTo>
                  <a:pt x="121" y="337"/>
                </a:lnTo>
                <a:lnTo>
                  <a:pt x="108" y="304"/>
                </a:lnTo>
                <a:close/>
                <a:moveTo>
                  <a:pt x="210" y="291"/>
                </a:moveTo>
                <a:lnTo>
                  <a:pt x="210" y="393"/>
                </a:lnTo>
                <a:lnTo>
                  <a:pt x="232" y="383"/>
                </a:lnTo>
                <a:lnTo>
                  <a:pt x="252" y="365"/>
                </a:lnTo>
                <a:lnTo>
                  <a:pt x="270" y="336"/>
                </a:lnTo>
                <a:lnTo>
                  <a:pt x="283" y="301"/>
                </a:lnTo>
                <a:lnTo>
                  <a:pt x="250" y="295"/>
                </a:lnTo>
                <a:lnTo>
                  <a:pt x="210" y="291"/>
                </a:lnTo>
                <a:close/>
                <a:moveTo>
                  <a:pt x="197" y="291"/>
                </a:moveTo>
                <a:lnTo>
                  <a:pt x="156" y="293"/>
                </a:lnTo>
                <a:lnTo>
                  <a:pt x="121" y="301"/>
                </a:lnTo>
                <a:lnTo>
                  <a:pt x="136" y="336"/>
                </a:lnTo>
                <a:lnTo>
                  <a:pt x="153" y="365"/>
                </a:lnTo>
                <a:lnTo>
                  <a:pt x="173" y="383"/>
                </a:lnTo>
                <a:lnTo>
                  <a:pt x="197" y="393"/>
                </a:lnTo>
                <a:lnTo>
                  <a:pt x="197" y="291"/>
                </a:lnTo>
                <a:close/>
                <a:moveTo>
                  <a:pt x="311" y="210"/>
                </a:moveTo>
                <a:lnTo>
                  <a:pt x="307" y="253"/>
                </a:lnTo>
                <a:lnTo>
                  <a:pt x="300" y="291"/>
                </a:lnTo>
                <a:lnTo>
                  <a:pt x="326" y="302"/>
                </a:lnTo>
                <a:lnTo>
                  <a:pt x="342" y="312"/>
                </a:lnTo>
                <a:lnTo>
                  <a:pt x="353" y="319"/>
                </a:lnTo>
                <a:lnTo>
                  <a:pt x="374" y="286"/>
                </a:lnTo>
                <a:lnTo>
                  <a:pt x="386" y="249"/>
                </a:lnTo>
                <a:lnTo>
                  <a:pt x="392" y="210"/>
                </a:lnTo>
                <a:lnTo>
                  <a:pt x="311" y="210"/>
                </a:lnTo>
                <a:close/>
                <a:moveTo>
                  <a:pt x="210" y="210"/>
                </a:moveTo>
                <a:lnTo>
                  <a:pt x="210" y="277"/>
                </a:lnTo>
                <a:lnTo>
                  <a:pt x="252" y="280"/>
                </a:lnTo>
                <a:lnTo>
                  <a:pt x="287" y="288"/>
                </a:lnTo>
                <a:lnTo>
                  <a:pt x="294" y="251"/>
                </a:lnTo>
                <a:lnTo>
                  <a:pt x="298" y="210"/>
                </a:lnTo>
                <a:lnTo>
                  <a:pt x="210" y="210"/>
                </a:lnTo>
                <a:close/>
                <a:moveTo>
                  <a:pt x="108" y="210"/>
                </a:moveTo>
                <a:lnTo>
                  <a:pt x="112" y="251"/>
                </a:lnTo>
                <a:lnTo>
                  <a:pt x="118" y="288"/>
                </a:lnTo>
                <a:lnTo>
                  <a:pt x="153" y="280"/>
                </a:lnTo>
                <a:lnTo>
                  <a:pt x="197" y="277"/>
                </a:lnTo>
                <a:lnTo>
                  <a:pt x="197" y="210"/>
                </a:lnTo>
                <a:lnTo>
                  <a:pt x="108" y="210"/>
                </a:lnTo>
                <a:close/>
                <a:moveTo>
                  <a:pt x="14" y="210"/>
                </a:moveTo>
                <a:lnTo>
                  <a:pt x="20" y="249"/>
                </a:lnTo>
                <a:lnTo>
                  <a:pt x="33" y="286"/>
                </a:lnTo>
                <a:lnTo>
                  <a:pt x="53" y="319"/>
                </a:lnTo>
                <a:lnTo>
                  <a:pt x="62" y="312"/>
                </a:lnTo>
                <a:lnTo>
                  <a:pt x="81" y="302"/>
                </a:lnTo>
                <a:lnTo>
                  <a:pt x="105" y="291"/>
                </a:lnTo>
                <a:lnTo>
                  <a:pt x="97" y="253"/>
                </a:lnTo>
                <a:lnTo>
                  <a:pt x="95" y="210"/>
                </a:lnTo>
                <a:lnTo>
                  <a:pt x="14" y="210"/>
                </a:lnTo>
                <a:close/>
                <a:moveTo>
                  <a:pt x="287" y="120"/>
                </a:moveTo>
                <a:lnTo>
                  <a:pt x="252" y="127"/>
                </a:lnTo>
                <a:lnTo>
                  <a:pt x="210" y="131"/>
                </a:lnTo>
                <a:lnTo>
                  <a:pt x="210" y="197"/>
                </a:lnTo>
                <a:lnTo>
                  <a:pt x="298" y="197"/>
                </a:lnTo>
                <a:lnTo>
                  <a:pt x="294" y="157"/>
                </a:lnTo>
                <a:lnTo>
                  <a:pt x="287" y="120"/>
                </a:lnTo>
                <a:close/>
                <a:moveTo>
                  <a:pt x="118" y="120"/>
                </a:moveTo>
                <a:lnTo>
                  <a:pt x="112" y="157"/>
                </a:lnTo>
                <a:lnTo>
                  <a:pt x="108" y="197"/>
                </a:lnTo>
                <a:lnTo>
                  <a:pt x="197" y="197"/>
                </a:lnTo>
                <a:lnTo>
                  <a:pt x="197" y="131"/>
                </a:lnTo>
                <a:lnTo>
                  <a:pt x="153" y="127"/>
                </a:lnTo>
                <a:lnTo>
                  <a:pt x="118" y="120"/>
                </a:lnTo>
                <a:close/>
                <a:moveTo>
                  <a:pt x="353" y="89"/>
                </a:moveTo>
                <a:lnTo>
                  <a:pt x="344" y="96"/>
                </a:lnTo>
                <a:lnTo>
                  <a:pt x="326" y="105"/>
                </a:lnTo>
                <a:lnTo>
                  <a:pt x="300" y="116"/>
                </a:lnTo>
                <a:lnTo>
                  <a:pt x="307" y="155"/>
                </a:lnTo>
                <a:lnTo>
                  <a:pt x="311" y="197"/>
                </a:lnTo>
                <a:lnTo>
                  <a:pt x="392" y="197"/>
                </a:lnTo>
                <a:lnTo>
                  <a:pt x="386" y="157"/>
                </a:lnTo>
                <a:lnTo>
                  <a:pt x="374" y="122"/>
                </a:lnTo>
                <a:lnTo>
                  <a:pt x="353" y="89"/>
                </a:lnTo>
                <a:close/>
                <a:moveTo>
                  <a:pt x="53" y="89"/>
                </a:moveTo>
                <a:lnTo>
                  <a:pt x="33" y="122"/>
                </a:lnTo>
                <a:lnTo>
                  <a:pt x="20" y="157"/>
                </a:lnTo>
                <a:lnTo>
                  <a:pt x="14" y="197"/>
                </a:lnTo>
                <a:lnTo>
                  <a:pt x="95" y="197"/>
                </a:lnTo>
                <a:lnTo>
                  <a:pt x="97" y="155"/>
                </a:lnTo>
                <a:lnTo>
                  <a:pt x="105" y="116"/>
                </a:lnTo>
                <a:lnTo>
                  <a:pt x="81" y="105"/>
                </a:lnTo>
                <a:lnTo>
                  <a:pt x="62" y="96"/>
                </a:lnTo>
                <a:lnTo>
                  <a:pt x="53" y="89"/>
                </a:lnTo>
                <a:close/>
                <a:moveTo>
                  <a:pt x="250" y="21"/>
                </a:moveTo>
                <a:lnTo>
                  <a:pt x="269" y="41"/>
                </a:lnTo>
                <a:lnTo>
                  <a:pt x="285" y="68"/>
                </a:lnTo>
                <a:lnTo>
                  <a:pt x="296" y="103"/>
                </a:lnTo>
                <a:lnTo>
                  <a:pt x="320" y="92"/>
                </a:lnTo>
                <a:lnTo>
                  <a:pt x="337" y="85"/>
                </a:lnTo>
                <a:lnTo>
                  <a:pt x="344" y="79"/>
                </a:lnTo>
                <a:lnTo>
                  <a:pt x="318" y="54"/>
                </a:lnTo>
                <a:lnTo>
                  <a:pt x="285" y="33"/>
                </a:lnTo>
                <a:lnTo>
                  <a:pt x="250" y="21"/>
                </a:lnTo>
                <a:close/>
                <a:moveTo>
                  <a:pt x="156" y="21"/>
                </a:moveTo>
                <a:lnTo>
                  <a:pt x="119" y="33"/>
                </a:lnTo>
                <a:lnTo>
                  <a:pt x="88" y="54"/>
                </a:lnTo>
                <a:lnTo>
                  <a:pt x="60" y="79"/>
                </a:lnTo>
                <a:lnTo>
                  <a:pt x="70" y="85"/>
                </a:lnTo>
                <a:lnTo>
                  <a:pt x="86" y="92"/>
                </a:lnTo>
                <a:lnTo>
                  <a:pt x="108" y="103"/>
                </a:lnTo>
                <a:lnTo>
                  <a:pt x="121" y="68"/>
                </a:lnTo>
                <a:lnTo>
                  <a:pt x="138" y="41"/>
                </a:lnTo>
                <a:lnTo>
                  <a:pt x="156" y="21"/>
                </a:lnTo>
                <a:close/>
                <a:moveTo>
                  <a:pt x="210" y="15"/>
                </a:moveTo>
                <a:lnTo>
                  <a:pt x="210" y="116"/>
                </a:lnTo>
                <a:lnTo>
                  <a:pt x="250" y="114"/>
                </a:lnTo>
                <a:lnTo>
                  <a:pt x="283" y="107"/>
                </a:lnTo>
                <a:lnTo>
                  <a:pt x="270" y="70"/>
                </a:lnTo>
                <a:lnTo>
                  <a:pt x="252" y="43"/>
                </a:lnTo>
                <a:lnTo>
                  <a:pt x="232" y="24"/>
                </a:lnTo>
                <a:lnTo>
                  <a:pt x="210" y="15"/>
                </a:lnTo>
                <a:close/>
                <a:moveTo>
                  <a:pt x="197" y="15"/>
                </a:moveTo>
                <a:lnTo>
                  <a:pt x="173" y="24"/>
                </a:lnTo>
                <a:lnTo>
                  <a:pt x="153" y="43"/>
                </a:lnTo>
                <a:lnTo>
                  <a:pt x="136" y="70"/>
                </a:lnTo>
                <a:lnTo>
                  <a:pt x="121" y="107"/>
                </a:lnTo>
                <a:lnTo>
                  <a:pt x="154" y="114"/>
                </a:lnTo>
                <a:lnTo>
                  <a:pt x="197" y="116"/>
                </a:lnTo>
                <a:lnTo>
                  <a:pt x="197" y="15"/>
                </a:lnTo>
                <a:close/>
                <a:moveTo>
                  <a:pt x="202" y="0"/>
                </a:moveTo>
                <a:lnTo>
                  <a:pt x="250" y="6"/>
                </a:lnTo>
                <a:lnTo>
                  <a:pt x="293" y="22"/>
                </a:lnTo>
                <a:lnTo>
                  <a:pt x="329" y="46"/>
                </a:lnTo>
                <a:lnTo>
                  <a:pt x="361" y="78"/>
                </a:lnTo>
                <a:lnTo>
                  <a:pt x="385" y="114"/>
                </a:lnTo>
                <a:lnTo>
                  <a:pt x="399" y="157"/>
                </a:lnTo>
                <a:lnTo>
                  <a:pt x="405" y="203"/>
                </a:lnTo>
                <a:lnTo>
                  <a:pt x="399" y="251"/>
                </a:lnTo>
                <a:lnTo>
                  <a:pt x="385" y="293"/>
                </a:lnTo>
                <a:lnTo>
                  <a:pt x="361" y="330"/>
                </a:lnTo>
                <a:lnTo>
                  <a:pt x="329" y="361"/>
                </a:lnTo>
                <a:lnTo>
                  <a:pt x="293" y="385"/>
                </a:lnTo>
                <a:lnTo>
                  <a:pt x="250" y="400"/>
                </a:lnTo>
                <a:lnTo>
                  <a:pt x="202" y="405"/>
                </a:lnTo>
                <a:lnTo>
                  <a:pt x="156" y="400"/>
                </a:lnTo>
                <a:lnTo>
                  <a:pt x="114" y="385"/>
                </a:lnTo>
                <a:lnTo>
                  <a:pt x="77" y="361"/>
                </a:lnTo>
                <a:lnTo>
                  <a:pt x="46" y="330"/>
                </a:lnTo>
                <a:lnTo>
                  <a:pt x="22" y="293"/>
                </a:lnTo>
                <a:lnTo>
                  <a:pt x="5" y="251"/>
                </a:lnTo>
                <a:lnTo>
                  <a:pt x="0" y="203"/>
                </a:lnTo>
                <a:lnTo>
                  <a:pt x="5" y="157"/>
                </a:lnTo>
                <a:lnTo>
                  <a:pt x="22" y="114"/>
                </a:lnTo>
                <a:lnTo>
                  <a:pt x="46" y="78"/>
                </a:lnTo>
                <a:lnTo>
                  <a:pt x="77" y="46"/>
                </a:lnTo>
                <a:lnTo>
                  <a:pt x="114" y="22"/>
                </a:lnTo>
                <a:lnTo>
                  <a:pt x="156" y="6"/>
                </a:lnTo>
                <a:lnTo>
                  <a:pt x="20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0">
            <a:solidFill>
              <a:srgbClr val="0000CC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63688" y="4146123"/>
            <a:ext cx="7081067" cy="51385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anchor="ctr"/>
          <a:lstStyle/>
          <a:p>
            <a:pPr algn="ctr">
              <a:buClr>
                <a:srgbClr val="339966"/>
              </a:buClr>
              <a:buSzPct val="200000"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универсальная платформа создания сайтов для образовательных организаций Владимирской области </a:t>
            </a:r>
          </a:p>
          <a:p>
            <a:pPr algn="ctr">
              <a:buClr>
                <a:srgbClr val="339966"/>
              </a:buClr>
              <a:buSzPct val="200000"/>
            </a:pP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Подключено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организаций</a:t>
            </a:r>
            <a:endParaRPr lang="ru-RU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5100" y="843558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54"/>
          <p:cNvSpPr>
            <a:spLocks noGrp="1"/>
          </p:cNvSpPr>
          <p:nvPr>
            <p:ph type="title"/>
          </p:nvPr>
        </p:nvSpPr>
        <p:spPr>
          <a:xfrm>
            <a:off x="641435" y="112845"/>
            <a:ext cx="7989407" cy="7620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ПЛАТФОРМА САЙТОВ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56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3389374" y="1201175"/>
            <a:ext cx="757496" cy="7889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6846" y="3619349"/>
            <a:ext cx="306563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Мониторинг образования</a:t>
            </a:r>
          </a:p>
        </p:txBody>
      </p:sp>
      <p:sp>
        <p:nvSpPr>
          <p:cNvPr id="12" name="Заголовок 54"/>
          <p:cNvSpPr txBox="1">
            <a:spLocks/>
          </p:cNvSpPr>
          <p:nvPr/>
        </p:nvSpPr>
        <p:spPr>
          <a:xfrm>
            <a:off x="641757" y="258405"/>
            <a:ext cx="8108543" cy="8011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Информационные системы в образовании Владимирской области 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26847" y="1937034"/>
            <a:ext cx="306563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Портал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электронного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дистанционного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315" y="1203598"/>
            <a:ext cx="299354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Электронный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детский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сад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313" y="1751091"/>
            <a:ext cx="299354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Электронная школа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6846" y="1203598"/>
            <a:ext cx="306563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Электронный колледж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315" y="2298584"/>
            <a:ext cx="299354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Электронное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дополнительное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образование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10159" y="2162002"/>
            <a:ext cx="757496" cy="7889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grpSp>
        <p:nvGrpSpPr>
          <p:cNvPr id="8" name="Группа 104"/>
          <p:cNvGrpSpPr/>
          <p:nvPr/>
        </p:nvGrpSpPr>
        <p:grpSpPr>
          <a:xfrm>
            <a:off x="-2006658" y="2357401"/>
            <a:ext cx="370864" cy="327340"/>
            <a:chOff x="6865938" y="5099050"/>
            <a:chExt cx="649288" cy="573088"/>
          </a:xfrm>
          <a:solidFill>
            <a:schemeClr val="bg1"/>
          </a:solidFill>
        </p:grpSpPr>
        <p:sp>
          <p:nvSpPr>
            <p:cNvPr id="107" name="Freeform 740"/>
            <p:cNvSpPr>
              <a:spLocks noEditPoints="1"/>
            </p:cNvSpPr>
            <p:nvPr/>
          </p:nvSpPr>
          <p:spPr bwMode="auto">
            <a:xfrm>
              <a:off x="7062788" y="5351463"/>
              <a:ext cx="195263" cy="196850"/>
            </a:xfrm>
            <a:custGeom>
              <a:avLst/>
              <a:gdLst/>
              <a:ahLst/>
              <a:cxnLst>
                <a:cxn ang="0">
                  <a:pos x="109" y="23"/>
                </a:cxn>
                <a:cxn ang="0">
                  <a:pos x="74" y="35"/>
                </a:cxn>
                <a:cxn ang="0">
                  <a:pos x="40" y="65"/>
                </a:cxn>
                <a:cxn ang="0">
                  <a:pos x="23" y="106"/>
                </a:cxn>
                <a:cxn ang="0">
                  <a:pos x="25" y="152"/>
                </a:cxn>
                <a:cxn ang="0">
                  <a:pos x="46" y="190"/>
                </a:cxn>
                <a:cxn ang="0">
                  <a:pos x="80" y="217"/>
                </a:cxn>
                <a:cxn ang="0">
                  <a:pos x="123" y="225"/>
                </a:cxn>
                <a:cxn ang="0">
                  <a:pos x="152" y="221"/>
                </a:cxn>
                <a:cxn ang="0">
                  <a:pos x="187" y="203"/>
                </a:cxn>
                <a:cxn ang="0">
                  <a:pos x="212" y="173"/>
                </a:cxn>
                <a:cxn ang="0">
                  <a:pos x="224" y="135"/>
                </a:cxn>
                <a:cxn ang="0">
                  <a:pos x="221" y="96"/>
                </a:cxn>
                <a:cxn ang="0">
                  <a:pos x="200" y="57"/>
                </a:cxn>
                <a:cxn ang="0">
                  <a:pos x="166" y="31"/>
                </a:cxn>
                <a:cxn ang="0">
                  <a:pos x="123" y="22"/>
                </a:cxn>
                <a:cxn ang="0">
                  <a:pos x="150" y="3"/>
                </a:cxn>
                <a:cxn ang="0">
                  <a:pos x="198" y="24"/>
                </a:cxn>
                <a:cxn ang="0">
                  <a:pos x="232" y="64"/>
                </a:cxn>
                <a:cxn ang="0">
                  <a:pos x="246" y="113"/>
                </a:cxn>
                <a:cxn ang="0">
                  <a:pos x="241" y="162"/>
                </a:cxn>
                <a:cxn ang="0">
                  <a:pos x="218" y="203"/>
                </a:cxn>
                <a:cxn ang="0">
                  <a:pos x="180" y="233"/>
                </a:cxn>
                <a:cxn ang="0">
                  <a:pos x="141" y="246"/>
                </a:cxn>
                <a:cxn ang="0">
                  <a:pos x="97" y="244"/>
                </a:cxn>
                <a:cxn ang="0">
                  <a:pos x="48" y="222"/>
                </a:cxn>
                <a:cxn ang="0">
                  <a:pos x="14" y="183"/>
                </a:cxn>
                <a:cxn ang="0">
                  <a:pos x="0" y="133"/>
                </a:cxn>
                <a:cxn ang="0">
                  <a:pos x="5" y="86"/>
                </a:cxn>
                <a:cxn ang="0">
                  <a:pos x="29" y="44"/>
                </a:cxn>
                <a:cxn ang="0">
                  <a:pos x="66" y="14"/>
                </a:cxn>
                <a:cxn ang="0">
                  <a:pos x="106" y="1"/>
                </a:cxn>
              </a:cxnLst>
              <a:rect l="0" t="0" r="r" b="b"/>
              <a:pathLst>
                <a:path w="246" h="247">
                  <a:moveTo>
                    <a:pt x="123" y="22"/>
                  </a:moveTo>
                  <a:lnTo>
                    <a:pt x="109" y="23"/>
                  </a:lnTo>
                  <a:lnTo>
                    <a:pt x="96" y="25"/>
                  </a:lnTo>
                  <a:lnTo>
                    <a:pt x="74" y="35"/>
                  </a:lnTo>
                  <a:lnTo>
                    <a:pt x="55" y="48"/>
                  </a:lnTo>
                  <a:lnTo>
                    <a:pt x="40" y="65"/>
                  </a:lnTo>
                  <a:lnTo>
                    <a:pt x="30" y="85"/>
                  </a:lnTo>
                  <a:lnTo>
                    <a:pt x="23" y="106"/>
                  </a:lnTo>
                  <a:lnTo>
                    <a:pt x="22" y="129"/>
                  </a:lnTo>
                  <a:lnTo>
                    <a:pt x="25" y="152"/>
                  </a:lnTo>
                  <a:lnTo>
                    <a:pt x="34" y="173"/>
                  </a:lnTo>
                  <a:lnTo>
                    <a:pt x="46" y="190"/>
                  </a:lnTo>
                  <a:lnTo>
                    <a:pt x="63" y="206"/>
                  </a:lnTo>
                  <a:lnTo>
                    <a:pt x="80" y="217"/>
                  </a:lnTo>
                  <a:lnTo>
                    <a:pt x="101" y="223"/>
                  </a:lnTo>
                  <a:lnTo>
                    <a:pt x="123" y="225"/>
                  </a:lnTo>
                  <a:lnTo>
                    <a:pt x="137" y="224"/>
                  </a:lnTo>
                  <a:lnTo>
                    <a:pt x="152" y="221"/>
                  </a:lnTo>
                  <a:lnTo>
                    <a:pt x="170" y="214"/>
                  </a:lnTo>
                  <a:lnTo>
                    <a:pt x="187" y="203"/>
                  </a:lnTo>
                  <a:lnTo>
                    <a:pt x="201" y="189"/>
                  </a:lnTo>
                  <a:lnTo>
                    <a:pt x="212" y="173"/>
                  </a:lnTo>
                  <a:lnTo>
                    <a:pt x="220" y="155"/>
                  </a:lnTo>
                  <a:lnTo>
                    <a:pt x="224" y="135"/>
                  </a:lnTo>
                  <a:lnTo>
                    <a:pt x="224" y="115"/>
                  </a:lnTo>
                  <a:lnTo>
                    <a:pt x="221" y="96"/>
                  </a:lnTo>
                  <a:lnTo>
                    <a:pt x="212" y="75"/>
                  </a:lnTo>
                  <a:lnTo>
                    <a:pt x="200" y="57"/>
                  </a:lnTo>
                  <a:lnTo>
                    <a:pt x="185" y="42"/>
                  </a:lnTo>
                  <a:lnTo>
                    <a:pt x="166" y="31"/>
                  </a:lnTo>
                  <a:lnTo>
                    <a:pt x="145" y="24"/>
                  </a:lnTo>
                  <a:lnTo>
                    <a:pt x="123" y="22"/>
                  </a:lnTo>
                  <a:close/>
                  <a:moveTo>
                    <a:pt x="123" y="0"/>
                  </a:moveTo>
                  <a:lnTo>
                    <a:pt x="150" y="3"/>
                  </a:lnTo>
                  <a:lnTo>
                    <a:pt x="175" y="11"/>
                  </a:lnTo>
                  <a:lnTo>
                    <a:pt x="198" y="24"/>
                  </a:lnTo>
                  <a:lnTo>
                    <a:pt x="217" y="43"/>
                  </a:lnTo>
                  <a:lnTo>
                    <a:pt x="232" y="64"/>
                  </a:lnTo>
                  <a:lnTo>
                    <a:pt x="242" y="89"/>
                  </a:lnTo>
                  <a:lnTo>
                    <a:pt x="246" y="113"/>
                  </a:lnTo>
                  <a:lnTo>
                    <a:pt x="246" y="137"/>
                  </a:lnTo>
                  <a:lnTo>
                    <a:pt x="241" y="162"/>
                  </a:lnTo>
                  <a:lnTo>
                    <a:pt x="232" y="184"/>
                  </a:lnTo>
                  <a:lnTo>
                    <a:pt x="218" y="203"/>
                  </a:lnTo>
                  <a:lnTo>
                    <a:pt x="200" y="220"/>
                  </a:lnTo>
                  <a:lnTo>
                    <a:pt x="180" y="233"/>
                  </a:lnTo>
                  <a:lnTo>
                    <a:pt x="157" y="243"/>
                  </a:lnTo>
                  <a:lnTo>
                    <a:pt x="141" y="246"/>
                  </a:lnTo>
                  <a:lnTo>
                    <a:pt x="123" y="247"/>
                  </a:lnTo>
                  <a:lnTo>
                    <a:pt x="97" y="244"/>
                  </a:lnTo>
                  <a:lnTo>
                    <a:pt x="71" y="235"/>
                  </a:lnTo>
                  <a:lnTo>
                    <a:pt x="48" y="222"/>
                  </a:lnTo>
                  <a:lnTo>
                    <a:pt x="30" y="205"/>
                  </a:lnTo>
                  <a:lnTo>
                    <a:pt x="14" y="183"/>
                  </a:lnTo>
                  <a:lnTo>
                    <a:pt x="4" y="158"/>
                  </a:lnTo>
                  <a:lnTo>
                    <a:pt x="0" y="133"/>
                  </a:lnTo>
                  <a:lnTo>
                    <a:pt x="0" y="109"/>
                  </a:lnTo>
                  <a:lnTo>
                    <a:pt x="5" y="86"/>
                  </a:lnTo>
                  <a:lnTo>
                    <a:pt x="15" y="64"/>
                  </a:lnTo>
                  <a:lnTo>
                    <a:pt x="29" y="44"/>
                  </a:lnTo>
                  <a:lnTo>
                    <a:pt x="45" y="27"/>
                  </a:lnTo>
                  <a:lnTo>
                    <a:pt x="66" y="14"/>
                  </a:lnTo>
                  <a:lnTo>
                    <a:pt x="89" y="4"/>
                  </a:lnTo>
                  <a:lnTo>
                    <a:pt x="106" y="1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08" name="Freeform 741"/>
            <p:cNvSpPr>
              <a:spLocks noEditPoints="1"/>
            </p:cNvSpPr>
            <p:nvPr/>
          </p:nvSpPr>
          <p:spPr bwMode="auto">
            <a:xfrm>
              <a:off x="6865938" y="5291138"/>
              <a:ext cx="123825" cy="123825"/>
            </a:xfrm>
            <a:custGeom>
              <a:avLst/>
              <a:gdLst/>
              <a:ahLst/>
              <a:cxnLst>
                <a:cxn ang="0">
                  <a:pos x="72" y="21"/>
                </a:cxn>
                <a:cxn ang="0">
                  <a:pos x="68" y="22"/>
                </a:cxn>
                <a:cxn ang="0">
                  <a:pos x="62" y="24"/>
                </a:cxn>
                <a:cxn ang="0">
                  <a:pos x="49" y="30"/>
                </a:cxn>
                <a:cxn ang="0">
                  <a:pos x="37" y="38"/>
                </a:cxn>
                <a:cxn ang="0">
                  <a:pos x="28" y="51"/>
                </a:cxn>
                <a:cxn ang="0">
                  <a:pos x="23" y="65"/>
                </a:cxn>
                <a:cxn ang="0">
                  <a:pos x="22" y="79"/>
                </a:cxn>
                <a:cxn ang="0">
                  <a:pos x="24" y="93"/>
                </a:cxn>
                <a:cxn ang="0">
                  <a:pos x="31" y="110"/>
                </a:cxn>
                <a:cxn ang="0">
                  <a:pos x="44" y="123"/>
                </a:cxn>
                <a:cxn ang="0">
                  <a:pos x="59" y="131"/>
                </a:cxn>
                <a:cxn ang="0">
                  <a:pos x="78" y="134"/>
                </a:cxn>
                <a:cxn ang="0">
                  <a:pos x="93" y="132"/>
                </a:cxn>
                <a:cxn ang="0">
                  <a:pos x="110" y="124"/>
                </a:cxn>
                <a:cxn ang="0">
                  <a:pos x="122" y="112"/>
                </a:cxn>
                <a:cxn ang="0">
                  <a:pos x="130" y="98"/>
                </a:cxn>
                <a:cxn ang="0">
                  <a:pos x="134" y="80"/>
                </a:cxn>
                <a:cxn ang="0">
                  <a:pos x="132" y="63"/>
                </a:cxn>
                <a:cxn ang="0">
                  <a:pos x="124" y="46"/>
                </a:cxn>
                <a:cxn ang="0">
                  <a:pos x="112" y="33"/>
                </a:cxn>
                <a:cxn ang="0">
                  <a:pos x="96" y="24"/>
                </a:cxn>
                <a:cxn ang="0">
                  <a:pos x="78" y="21"/>
                </a:cxn>
                <a:cxn ang="0">
                  <a:pos x="72" y="21"/>
                </a:cxn>
                <a:cxn ang="0">
                  <a:pos x="78" y="0"/>
                </a:cxn>
                <a:cxn ang="0">
                  <a:pos x="99" y="2"/>
                </a:cxn>
                <a:cxn ang="0">
                  <a:pos x="116" y="10"/>
                </a:cxn>
                <a:cxn ang="0">
                  <a:pos x="133" y="22"/>
                </a:cxn>
                <a:cxn ang="0">
                  <a:pos x="145" y="37"/>
                </a:cxn>
                <a:cxn ang="0">
                  <a:pos x="152" y="56"/>
                </a:cxn>
                <a:cxn ang="0">
                  <a:pos x="156" y="77"/>
                </a:cxn>
                <a:cxn ang="0">
                  <a:pos x="154" y="97"/>
                </a:cxn>
                <a:cxn ang="0">
                  <a:pos x="146" y="115"/>
                </a:cxn>
                <a:cxn ang="0">
                  <a:pos x="134" y="132"/>
                </a:cxn>
                <a:cxn ang="0">
                  <a:pos x="118" y="144"/>
                </a:cxn>
                <a:cxn ang="0">
                  <a:pos x="100" y="153"/>
                </a:cxn>
                <a:cxn ang="0">
                  <a:pos x="89" y="155"/>
                </a:cxn>
                <a:cxn ang="0">
                  <a:pos x="78" y="156"/>
                </a:cxn>
                <a:cxn ang="0">
                  <a:pos x="58" y="154"/>
                </a:cxn>
                <a:cxn ang="0">
                  <a:pos x="39" y="146"/>
                </a:cxn>
                <a:cxn ang="0">
                  <a:pos x="24" y="134"/>
                </a:cxn>
                <a:cxn ang="0">
                  <a:pos x="12" y="118"/>
                </a:cxn>
                <a:cxn ang="0">
                  <a:pos x="3" y="99"/>
                </a:cxn>
                <a:cxn ang="0">
                  <a:pos x="0" y="79"/>
                </a:cxn>
                <a:cxn ang="0">
                  <a:pos x="2" y="59"/>
                </a:cxn>
                <a:cxn ang="0">
                  <a:pos x="9" y="40"/>
                </a:cxn>
                <a:cxn ang="0">
                  <a:pos x="22" y="23"/>
                </a:cxn>
                <a:cxn ang="0">
                  <a:pos x="37" y="11"/>
                </a:cxn>
                <a:cxn ang="0">
                  <a:pos x="56" y="2"/>
                </a:cxn>
                <a:cxn ang="0">
                  <a:pos x="78" y="0"/>
                </a:cxn>
              </a:cxnLst>
              <a:rect l="0" t="0" r="r" b="b"/>
              <a:pathLst>
                <a:path w="156" h="156">
                  <a:moveTo>
                    <a:pt x="72" y="21"/>
                  </a:moveTo>
                  <a:lnTo>
                    <a:pt x="68" y="22"/>
                  </a:lnTo>
                  <a:lnTo>
                    <a:pt x="62" y="24"/>
                  </a:lnTo>
                  <a:lnTo>
                    <a:pt x="49" y="30"/>
                  </a:lnTo>
                  <a:lnTo>
                    <a:pt x="37" y="38"/>
                  </a:lnTo>
                  <a:lnTo>
                    <a:pt x="28" y="51"/>
                  </a:lnTo>
                  <a:lnTo>
                    <a:pt x="23" y="65"/>
                  </a:lnTo>
                  <a:lnTo>
                    <a:pt x="22" y="79"/>
                  </a:lnTo>
                  <a:lnTo>
                    <a:pt x="24" y="93"/>
                  </a:lnTo>
                  <a:lnTo>
                    <a:pt x="31" y="110"/>
                  </a:lnTo>
                  <a:lnTo>
                    <a:pt x="44" y="123"/>
                  </a:lnTo>
                  <a:lnTo>
                    <a:pt x="59" y="131"/>
                  </a:lnTo>
                  <a:lnTo>
                    <a:pt x="78" y="134"/>
                  </a:lnTo>
                  <a:lnTo>
                    <a:pt x="93" y="132"/>
                  </a:lnTo>
                  <a:lnTo>
                    <a:pt x="110" y="124"/>
                  </a:lnTo>
                  <a:lnTo>
                    <a:pt x="122" y="112"/>
                  </a:lnTo>
                  <a:lnTo>
                    <a:pt x="130" y="98"/>
                  </a:lnTo>
                  <a:lnTo>
                    <a:pt x="134" y="80"/>
                  </a:lnTo>
                  <a:lnTo>
                    <a:pt x="132" y="63"/>
                  </a:lnTo>
                  <a:lnTo>
                    <a:pt x="124" y="46"/>
                  </a:lnTo>
                  <a:lnTo>
                    <a:pt x="112" y="33"/>
                  </a:lnTo>
                  <a:lnTo>
                    <a:pt x="96" y="24"/>
                  </a:lnTo>
                  <a:lnTo>
                    <a:pt x="78" y="21"/>
                  </a:lnTo>
                  <a:lnTo>
                    <a:pt x="72" y="21"/>
                  </a:lnTo>
                  <a:close/>
                  <a:moveTo>
                    <a:pt x="78" y="0"/>
                  </a:moveTo>
                  <a:lnTo>
                    <a:pt x="99" y="2"/>
                  </a:lnTo>
                  <a:lnTo>
                    <a:pt x="116" y="10"/>
                  </a:lnTo>
                  <a:lnTo>
                    <a:pt x="133" y="22"/>
                  </a:lnTo>
                  <a:lnTo>
                    <a:pt x="145" y="37"/>
                  </a:lnTo>
                  <a:lnTo>
                    <a:pt x="152" y="56"/>
                  </a:lnTo>
                  <a:lnTo>
                    <a:pt x="156" y="77"/>
                  </a:lnTo>
                  <a:lnTo>
                    <a:pt x="154" y="97"/>
                  </a:lnTo>
                  <a:lnTo>
                    <a:pt x="146" y="115"/>
                  </a:lnTo>
                  <a:lnTo>
                    <a:pt x="134" y="132"/>
                  </a:lnTo>
                  <a:lnTo>
                    <a:pt x="118" y="144"/>
                  </a:lnTo>
                  <a:lnTo>
                    <a:pt x="100" y="153"/>
                  </a:lnTo>
                  <a:lnTo>
                    <a:pt x="89" y="155"/>
                  </a:lnTo>
                  <a:lnTo>
                    <a:pt x="78" y="156"/>
                  </a:lnTo>
                  <a:lnTo>
                    <a:pt x="58" y="154"/>
                  </a:lnTo>
                  <a:lnTo>
                    <a:pt x="39" y="146"/>
                  </a:lnTo>
                  <a:lnTo>
                    <a:pt x="24" y="134"/>
                  </a:lnTo>
                  <a:lnTo>
                    <a:pt x="12" y="118"/>
                  </a:lnTo>
                  <a:lnTo>
                    <a:pt x="3" y="99"/>
                  </a:lnTo>
                  <a:lnTo>
                    <a:pt x="0" y="79"/>
                  </a:lnTo>
                  <a:lnTo>
                    <a:pt x="2" y="59"/>
                  </a:lnTo>
                  <a:lnTo>
                    <a:pt x="9" y="40"/>
                  </a:lnTo>
                  <a:lnTo>
                    <a:pt x="22" y="23"/>
                  </a:lnTo>
                  <a:lnTo>
                    <a:pt x="37" y="11"/>
                  </a:lnTo>
                  <a:lnTo>
                    <a:pt x="56" y="2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09" name="Freeform 742"/>
            <p:cNvSpPr>
              <a:spLocks noEditPoints="1"/>
            </p:cNvSpPr>
            <p:nvPr/>
          </p:nvSpPr>
          <p:spPr bwMode="auto">
            <a:xfrm>
              <a:off x="7262813" y="5240338"/>
              <a:ext cx="139700" cy="138113"/>
            </a:xfrm>
            <a:custGeom>
              <a:avLst/>
              <a:gdLst/>
              <a:ahLst/>
              <a:cxnLst>
                <a:cxn ang="0">
                  <a:pos x="88" y="21"/>
                </a:cxn>
                <a:cxn ang="0">
                  <a:pos x="79" y="22"/>
                </a:cxn>
                <a:cxn ang="0">
                  <a:pos x="69" y="24"/>
                </a:cxn>
                <a:cxn ang="0">
                  <a:pos x="54" y="31"/>
                </a:cxn>
                <a:cxn ang="0">
                  <a:pos x="41" y="42"/>
                </a:cxn>
                <a:cxn ang="0">
                  <a:pos x="31" y="55"/>
                </a:cxn>
                <a:cxn ang="0">
                  <a:pos x="24" y="72"/>
                </a:cxn>
                <a:cxn ang="0">
                  <a:pos x="22" y="88"/>
                </a:cxn>
                <a:cxn ang="0">
                  <a:pos x="24" y="106"/>
                </a:cxn>
                <a:cxn ang="0">
                  <a:pos x="32" y="121"/>
                </a:cxn>
                <a:cxn ang="0">
                  <a:pos x="42" y="134"/>
                </a:cxn>
                <a:cxn ang="0">
                  <a:pos x="55" y="144"/>
                </a:cxn>
                <a:cxn ang="0">
                  <a:pos x="70" y="151"/>
                </a:cxn>
                <a:cxn ang="0">
                  <a:pos x="88" y="153"/>
                </a:cxn>
                <a:cxn ang="0">
                  <a:pos x="106" y="151"/>
                </a:cxn>
                <a:cxn ang="0">
                  <a:pos x="122" y="144"/>
                </a:cxn>
                <a:cxn ang="0">
                  <a:pos x="135" y="133"/>
                </a:cxn>
                <a:cxn ang="0">
                  <a:pos x="145" y="119"/>
                </a:cxn>
                <a:cxn ang="0">
                  <a:pos x="152" y="103"/>
                </a:cxn>
                <a:cxn ang="0">
                  <a:pos x="154" y="87"/>
                </a:cxn>
                <a:cxn ang="0">
                  <a:pos x="151" y="69"/>
                </a:cxn>
                <a:cxn ang="0">
                  <a:pos x="144" y="53"/>
                </a:cxn>
                <a:cxn ang="0">
                  <a:pos x="133" y="40"/>
                </a:cxn>
                <a:cxn ang="0">
                  <a:pos x="120" y="30"/>
                </a:cxn>
                <a:cxn ang="0">
                  <a:pos x="104" y="23"/>
                </a:cxn>
                <a:cxn ang="0">
                  <a:pos x="88" y="21"/>
                </a:cxn>
                <a:cxn ang="0">
                  <a:pos x="88" y="0"/>
                </a:cxn>
                <a:cxn ang="0">
                  <a:pos x="107" y="2"/>
                </a:cxn>
                <a:cxn ang="0">
                  <a:pos x="124" y="8"/>
                </a:cxn>
                <a:cxn ang="0">
                  <a:pos x="141" y="18"/>
                </a:cxn>
                <a:cxn ang="0">
                  <a:pos x="154" y="30"/>
                </a:cxn>
                <a:cxn ang="0">
                  <a:pos x="165" y="45"/>
                </a:cxn>
                <a:cxn ang="0">
                  <a:pos x="171" y="63"/>
                </a:cxn>
                <a:cxn ang="0">
                  <a:pos x="175" y="83"/>
                </a:cxn>
                <a:cxn ang="0">
                  <a:pos x="174" y="102"/>
                </a:cxn>
                <a:cxn ang="0">
                  <a:pos x="168" y="121"/>
                </a:cxn>
                <a:cxn ang="0">
                  <a:pos x="159" y="138"/>
                </a:cxn>
                <a:cxn ang="0">
                  <a:pos x="146" y="152"/>
                </a:cxn>
                <a:cxn ang="0">
                  <a:pos x="131" y="164"/>
                </a:cxn>
                <a:cxn ang="0">
                  <a:pos x="112" y="172"/>
                </a:cxn>
                <a:cxn ang="0">
                  <a:pos x="100" y="174"/>
                </a:cxn>
                <a:cxn ang="0">
                  <a:pos x="88" y="175"/>
                </a:cxn>
                <a:cxn ang="0">
                  <a:pos x="66" y="172"/>
                </a:cxn>
                <a:cxn ang="0">
                  <a:pos x="45" y="163"/>
                </a:cxn>
                <a:cxn ang="0">
                  <a:pos x="26" y="150"/>
                </a:cxn>
                <a:cxn ang="0">
                  <a:pos x="12" y="132"/>
                </a:cxn>
                <a:cxn ang="0">
                  <a:pos x="3" y="111"/>
                </a:cxn>
                <a:cxn ang="0">
                  <a:pos x="0" y="91"/>
                </a:cxn>
                <a:cxn ang="0">
                  <a:pos x="1" y="72"/>
                </a:cxn>
                <a:cxn ang="0">
                  <a:pos x="7" y="54"/>
                </a:cxn>
                <a:cxn ang="0">
                  <a:pos x="16" y="36"/>
                </a:cxn>
                <a:cxn ang="0">
                  <a:pos x="30" y="22"/>
                </a:cxn>
                <a:cxn ang="0">
                  <a:pos x="45" y="11"/>
                </a:cxn>
                <a:cxn ang="0">
                  <a:pos x="64" y="3"/>
                </a:cxn>
                <a:cxn ang="0">
                  <a:pos x="76" y="1"/>
                </a:cxn>
                <a:cxn ang="0">
                  <a:pos x="88" y="0"/>
                </a:cxn>
              </a:cxnLst>
              <a:rect l="0" t="0" r="r" b="b"/>
              <a:pathLst>
                <a:path w="175" h="175">
                  <a:moveTo>
                    <a:pt x="88" y="21"/>
                  </a:moveTo>
                  <a:lnTo>
                    <a:pt x="79" y="22"/>
                  </a:lnTo>
                  <a:lnTo>
                    <a:pt x="69" y="24"/>
                  </a:lnTo>
                  <a:lnTo>
                    <a:pt x="54" y="31"/>
                  </a:lnTo>
                  <a:lnTo>
                    <a:pt x="41" y="42"/>
                  </a:lnTo>
                  <a:lnTo>
                    <a:pt x="31" y="55"/>
                  </a:lnTo>
                  <a:lnTo>
                    <a:pt x="24" y="72"/>
                  </a:lnTo>
                  <a:lnTo>
                    <a:pt x="22" y="88"/>
                  </a:lnTo>
                  <a:lnTo>
                    <a:pt x="24" y="106"/>
                  </a:lnTo>
                  <a:lnTo>
                    <a:pt x="32" y="121"/>
                  </a:lnTo>
                  <a:lnTo>
                    <a:pt x="42" y="134"/>
                  </a:lnTo>
                  <a:lnTo>
                    <a:pt x="55" y="144"/>
                  </a:lnTo>
                  <a:lnTo>
                    <a:pt x="70" y="151"/>
                  </a:lnTo>
                  <a:lnTo>
                    <a:pt x="88" y="153"/>
                  </a:lnTo>
                  <a:lnTo>
                    <a:pt x="106" y="151"/>
                  </a:lnTo>
                  <a:lnTo>
                    <a:pt x="122" y="144"/>
                  </a:lnTo>
                  <a:lnTo>
                    <a:pt x="135" y="133"/>
                  </a:lnTo>
                  <a:lnTo>
                    <a:pt x="145" y="119"/>
                  </a:lnTo>
                  <a:lnTo>
                    <a:pt x="152" y="103"/>
                  </a:lnTo>
                  <a:lnTo>
                    <a:pt x="154" y="87"/>
                  </a:lnTo>
                  <a:lnTo>
                    <a:pt x="151" y="69"/>
                  </a:lnTo>
                  <a:lnTo>
                    <a:pt x="144" y="53"/>
                  </a:lnTo>
                  <a:lnTo>
                    <a:pt x="133" y="40"/>
                  </a:lnTo>
                  <a:lnTo>
                    <a:pt x="120" y="30"/>
                  </a:lnTo>
                  <a:lnTo>
                    <a:pt x="104" y="23"/>
                  </a:lnTo>
                  <a:lnTo>
                    <a:pt x="88" y="21"/>
                  </a:lnTo>
                  <a:close/>
                  <a:moveTo>
                    <a:pt x="88" y="0"/>
                  </a:moveTo>
                  <a:lnTo>
                    <a:pt x="107" y="2"/>
                  </a:lnTo>
                  <a:lnTo>
                    <a:pt x="124" y="8"/>
                  </a:lnTo>
                  <a:lnTo>
                    <a:pt x="141" y="18"/>
                  </a:lnTo>
                  <a:lnTo>
                    <a:pt x="154" y="30"/>
                  </a:lnTo>
                  <a:lnTo>
                    <a:pt x="165" y="45"/>
                  </a:lnTo>
                  <a:lnTo>
                    <a:pt x="171" y="63"/>
                  </a:lnTo>
                  <a:lnTo>
                    <a:pt x="175" y="83"/>
                  </a:lnTo>
                  <a:lnTo>
                    <a:pt x="174" y="102"/>
                  </a:lnTo>
                  <a:lnTo>
                    <a:pt x="168" y="121"/>
                  </a:lnTo>
                  <a:lnTo>
                    <a:pt x="159" y="138"/>
                  </a:lnTo>
                  <a:lnTo>
                    <a:pt x="146" y="152"/>
                  </a:lnTo>
                  <a:lnTo>
                    <a:pt x="131" y="164"/>
                  </a:lnTo>
                  <a:lnTo>
                    <a:pt x="112" y="172"/>
                  </a:lnTo>
                  <a:lnTo>
                    <a:pt x="100" y="174"/>
                  </a:lnTo>
                  <a:lnTo>
                    <a:pt x="88" y="175"/>
                  </a:lnTo>
                  <a:lnTo>
                    <a:pt x="66" y="172"/>
                  </a:lnTo>
                  <a:lnTo>
                    <a:pt x="45" y="163"/>
                  </a:lnTo>
                  <a:lnTo>
                    <a:pt x="26" y="150"/>
                  </a:lnTo>
                  <a:lnTo>
                    <a:pt x="12" y="132"/>
                  </a:lnTo>
                  <a:lnTo>
                    <a:pt x="3" y="111"/>
                  </a:lnTo>
                  <a:lnTo>
                    <a:pt x="0" y="91"/>
                  </a:lnTo>
                  <a:lnTo>
                    <a:pt x="1" y="72"/>
                  </a:lnTo>
                  <a:lnTo>
                    <a:pt x="7" y="54"/>
                  </a:lnTo>
                  <a:lnTo>
                    <a:pt x="16" y="36"/>
                  </a:lnTo>
                  <a:lnTo>
                    <a:pt x="30" y="22"/>
                  </a:lnTo>
                  <a:lnTo>
                    <a:pt x="45" y="11"/>
                  </a:lnTo>
                  <a:lnTo>
                    <a:pt x="64" y="3"/>
                  </a:lnTo>
                  <a:lnTo>
                    <a:pt x="76" y="1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0" name="Freeform 743"/>
            <p:cNvSpPr>
              <a:spLocks noEditPoints="1"/>
            </p:cNvSpPr>
            <p:nvPr/>
          </p:nvSpPr>
          <p:spPr bwMode="auto">
            <a:xfrm>
              <a:off x="6946901" y="5554663"/>
              <a:ext cx="119063" cy="117475"/>
            </a:xfrm>
            <a:custGeom>
              <a:avLst/>
              <a:gdLst/>
              <a:ahLst/>
              <a:cxnLst>
                <a:cxn ang="0">
                  <a:pos x="69" y="21"/>
                </a:cxn>
                <a:cxn ang="0">
                  <a:pos x="64" y="22"/>
                </a:cxn>
                <a:cxn ang="0">
                  <a:pos x="59" y="23"/>
                </a:cxn>
                <a:cxn ang="0">
                  <a:pos x="44" y="31"/>
                </a:cxn>
                <a:cxn ang="0">
                  <a:pos x="33" y="42"/>
                </a:cxn>
                <a:cxn ang="0">
                  <a:pos x="24" y="56"/>
                </a:cxn>
                <a:cxn ang="0">
                  <a:pos x="21" y="73"/>
                </a:cxn>
                <a:cxn ang="0">
                  <a:pos x="23" y="89"/>
                </a:cxn>
                <a:cxn ang="0">
                  <a:pos x="31" y="104"/>
                </a:cxn>
                <a:cxn ang="0">
                  <a:pos x="42" y="117"/>
                </a:cxn>
                <a:cxn ang="0">
                  <a:pos x="57" y="124"/>
                </a:cxn>
                <a:cxn ang="0">
                  <a:pos x="74" y="128"/>
                </a:cxn>
                <a:cxn ang="0">
                  <a:pos x="79" y="128"/>
                </a:cxn>
                <a:cxn ang="0">
                  <a:pos x="83" y="126"/>
                </a:cxn>
                <a:cxn ang="0">
                  <a:pos x="89" y="125"/>
                </a:cxn>
                <a:cxn ang="0">
                  <a:pos x="104" y="118"/>
                </a:cxn>
                <a:cxn ang="0">
                  <a:pos x="115" y="107"/>
                </a:cxn>
                <a:cxn ang="0">
                  <a:pos x="124" y="92"/>
                </a:cxn>
                <a:cxn ang="0">
                  <a:pos x="127" y="76"/>
                </a:cxn>
                <a:cxn ang="0">
                  <a:pos x="125" y="59"/>
                </a:cxn>
                <a:cxn ang="0">
                  <a:pos x="118" y="44"/>
                </a:cxn>
                <a:cxn ang="0">
                  <a:pos x="105" y="32"/>
                </a:cxn>
                <a:cxn ang="0">
                  <a:pos x="91" y="24"/>
                </a:cxn>
                <a:cxn ang="0">
                  <a:pos x="74" y="21"/>
                </a:cxn>
                <a:cxn ang="0">
                  <a:pos x="69" y="21"/>
                </a:cxn>
                <a:cxn ang="0">
                  <a:pos x="74" y="0"/>
                </a:cxn>
                <a:cxn ang="0">
                  <a:pos x="93" y="2"/>
                </a:cxn>
                <a:cxn ang="0">
                  <a:pos x="111" y="10"/>
                </a:cxn>
                <a:cxn ang="0">
                  <a:pos x="126" y="21"/>
                </a:cxn>
                <a:cxn ang="0">
                  <a:pos x="138" y="36"/>
                </a:cxn>
                <a:cxn ang="0">
                  <a:pos x="146" y="54"/>
                </a:cxn>
                <a:cxn ang="0">
                  <a:pos x="148" y="74"/>
                </a:cxn>
                <a:cxn ang="0">
                  <a:pos x="146" y="92"/>
                </a:cxn>
                <a:cxn ang="0">
                  <a:pos x="139" y="110"/>
                </a:cxn>
                <a:cxn ang="0">
                  <a:pos x="127" y="125"/>
                </a:cxn>
                <a:cxn ang="0">
                  <a:pos x="113" y="137"/>
                </a:cxn>
                <a:cxn ang="0">
                  <a:pos x="94" y="146"/>
                </a:cxn>
                <a:cxn ang="0">
                  <a:pos x="85" y="148"/>
                </a:cxn>
                <a:cxn ang="0">
                  <a:pos x="74" y="148"/>
                </a:cxn>
                <a:cxn ang="0">
                  <a:pos x="55" y="146"/>
                </a:cxn>
                <a:cxn ang="0">
                  <a:pos x="37" y="139"/>
                </a:cxn>
                <a:cxn ang="0">
                  <a:pos x="22" y="128"/>
                </a:cxn>
                <a:cxn ang="0">
                  <a:pos x="10" y="112"/>
                </a:cxn>
                <a:cxn ang="0">
                  <a:pos x="2" y="95"/>
                </a:cxn>
                <a:cxn ang="0">
                  <a:pos x="0" y="75"/>
                </a:cxn>
                <a:cxn ang="0">
                  <a:pos x="2" y="56"/>
                </a:cxn>
                <a:cxn ang="0">
                  <a:pos x="9" y="38"/>
                </a:cxn>
                <a:cxn ang="0">
                  <a:pos x="21" y="23"/>
                </a:cxn>
                <a:cxn ang="0">
                  <a:pos x="35" y="11"/>
                </a:cxn>
                <a:cxn ang="0">
                  <a:pos x="54" y="2"/>
                </a:cxn>
                <a:cxn ang="0">
                  <a:pos x="74" y="0"/>
                </a:cxn>
              </a:cxnLst>
              <a:rect l="0" t="0" r="r" b="b"/>
              <a:pathLst>
                <a:path w="148" h="148">
                  <a:moveTo>
                    <a:pt x="69" y="21"/>
                  </a:moveTo>
                  <a:lnTo>
                    <a:pt x="64" y="22"/>
                  </a:lnTo>
                  <a:lnTo>
                    <a:pt x="59" y="23"/>
                  </a:lnTo>
                  <a:lnTo>
                    <a:pt x="44" y="31"/>
                  </a:lnTo>
                  <a:lnTo>
                    <a:pt x="33" y="42"/>
                  </a:lnTo>
                  <a:lnTo>
                    <a:pt x="24" y="56"/>
                  </a:lnTo>
                  <a:lnTo>
                    <a:pt x="21" y="73"/>
                  </a:lnTo>
                  <a:lnTo>
                    <a:pt x="23" y="89"/>
                  </a:lnTo>
                  <a:lnTo>
                    <a:pt x="31" y="104"/>
                  </a:lnTo>
                  <a:lnTo>
                    <a:pt x="42" y="117"/>
                  </a:lnTo>
                  <a:lnTo>
                    <a:pt x="57" y="124"/>
                  </a:lnTo>
                  <a:lnTo>
                    <a:pt x="74" y="128"/>
                  </a:lnTo>
                  <a:lnTo>
                    <a:pt x="79" y="128"/>
                  </a:lnTo>
                  <a:lnTo>
                    <a:pt x="83" y="126"/>
                  </a:lnTo>
                  <a:lnTo>
                    <a:pt x="89" y="125"/>
                  </a:lnTo>
                  <a:lnTo>
                    <a:pt x="104" y="118"/>
                  </a:lnTo>
                  <a:lnTo>
                    <a:pt x="115" y="107"/>
                  </a:lnTo>
                  <a:lnTo>
                    <a:pt x="124" y="92"/>
                  </a:lnTo>
                  <a:lnTo>
                    <a:pt x="127" y="76"/>
                  </a:lnTo>
                  <a:lnTo>
                    <a:pt x="125" y="59"/>
                  </a:lnTo>
                  <a:lnTo>
                    <a:pt x="118" y="44"/>
                  </a:lnTo>
                  <a:lnTo>
                    <a:pt x="105" y="32"/>
                  </a:lnTo>
                  <a:lnTo>
                    <a:pt x="91" y="24"/>
                  </a:lnTo>
                  <a:lnTo>
                    <a:pt x="74" y="21"/>
                  </a:lnTo>
                  <a:lnTo>
                    <a:pt x="69" y="21"/>
                  </a:lnTo>
                  <a:close/>
                  <a:moveTo>
                    <a:pt x="74" y="0"/>
                  </a:moveTo>
                  <a:lnTo>
                    <a:pt x="93" y="2"/>
                  </a:lnTo>
                  <a:lnTo>
                    <a:pt x="111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8" y="74"/>
                  </a:lnTo>
                  <a:lnTo>
                    <a:pt x="146" y="92"/>
                  </a:lnTo>
                  <a:lnTo>
                    <a:pt x="139" y="110"/>
                  </a:lnTo>
                  <a:lnTo>
                    <a:pt x="127" y="125"/>
                  </a:lnTo>
                  <a:lnTo>
                    <a:pt x="113" y="137"/>
                  </a:lnTo>
                  <a:lnTo>
                    <a:pt x="94" y="146"/>
                  </a:lnTo>
                  <a:lnTo>
                    <a:pt x="85" y="148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9"/>
                  </a:lnTo>
                  <a:lnTo>
                    <a:pt x="22" y="128"/>
                  </a:lnTo>
                  <a:lnTo>
                    <a:pt x="10" y="112"/>
                  </a:lnTo>
                  <a:lnTo>
                    <a:pt x="2" y="95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9" y="38"/>
                  </a:lnTo>
                  <a:lnTo>
                    <a:pt x="21" y="23"/>
                  </a:lnTo>
                  <a:lnTo>
                    <a:pt x="35" y="11"/>
                  </a:lnTo>
                  <a:lnTo>
                    <a:pt x="54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1" name="Freeform 744"/>
            <p:cNvSpPr>
              <a:spLocks noEditPoints="1"/>
            </p:cNvSpPr>
            <p:nvPr/>
          </p:nvSpPr>
          <p:spPr bwMode="auto">
            <a:xfrm>
              <a:off x="7302501" y="5487988"/>
              <a:ext cx="141288" cy="141288"/>
            </a:xfrm>
            <a:custGeom>
              <a:avLst/>
              <a:gdLst/>
              <a:ahLst/>
              <a:cxnLst>
                <a:cxn ang="0">
                  <a:pos x="89" y="22"/>
                </a:cxn>
                <a:cxn ang="0">
                  <a:pos x="71" y="25"/>
                </a:cxn>
                <a:cxn ang="0">
                  <a:pos x="54" y="32"/>
                </a:cxn>
                <a:cxn ang="0">
                  <a:pos x="41" y="42"/>
                </a:cxn>
                <a:cxn ang="0">
                  <a:pos x="30" y="57"/>
                </a:cxn>
                <a:cxn ang="0">
                  <a:pos x="24" y="73"/>
                </a:cxn>
                <a:cxn ang="0">
                  <a:pos x="21" y="91"/>
                </a:cxn>
                <a:cxn ang="0">
                  <a:pos x="25" y="108"/>
                </a:cxn>
                <a:cxn ang="0">
                  <a:pos x="31" y="125"/>
                </a:cxn>
                <a:cxn ang="0">
                  <a:pos x="42" y="138"/>
                </a:cxn>
                <a:cxn ang="0">
                  <a:pos x="55" y="149"/>
                </a:cxn>
                <a:cxn ang="0">
                  <a:pos x="72" y="155"/>
                </a:cxn>
                <a:cxn ang="0">
                  <a:pos x="89" y="158"/>
                </a:cxn>
                <a:cxn ang="0">
                  <a:pos x="98" y="157"/>
                </a:cxn>
                <a:cxn ang="0">
                  <a:pos x="108" y="154"/>
                </a:cxn>
                <a:cxn ang="0">
                  <a:pos x="125" y="148"/>
                </a:cxn>
                <a:cxn ang="0">
                  <a:pos x="138" y="137"/>
                </a:cxn>
                <a:cxn ang="0">
                  <a:pos x="149" y="122"/>
                </a:cxn>
                <a:cxn ang="0">
                  <a:pos x="154" y="106"/>
                </a:cxn>
                <a:cxn ang="0">
                  <a:pos x="157" y="88"/>
                </a:cxn>
                <a:cxn ang="0">
                  <a:pos x="154" y="71"/>
                </a:cxn>
                <a:cxn ang="0">
                  <a:pos x="147" y="54"/>
                </a:cxn>
                <a:cxn ang="0">
                  <a:pos x="137" y="41"/>
                </a:cxn>
                <a:cxn ang="0">
                  <a:pos x="122" y="31"/>
                </a:cxn>
                <a:cxn ang="0">
                  <a:pos x="107" y="25"/>
                </a:cxn>
                <a:cxn ang="0">
                  <a:pos x="89" y="22"/>
                </a:cxn>
                <a:cxn ang="0">
                  <a:pos x="89" y="0"/>
                </a:cxn>
                <a:cxn ang="0">
                  <a:pos x="113" y="4"/>
                </a:cxn>
                <a:cxn ang="0">
                  <a:pos x="133" y="13"/>
                </a:cxn>
                <a:cxn ang="0">
                  <a:pos x="152" y="26"/>
                </a:cxn>
                <a:cxn ang="0">
                  <a:pos x="166" y="43"/>
                </a:cxn>
                <a:cxn ang="0">
                  <a:pos x="175" y="65"/>
                </a:cxn>
                <a:cxn ang="0">
                  <a:pos x="179" y="88"/>
                </a:cxn>
                <a:cxn ang="0">
                  <a:pos x="176" y="112"/>
                </a:cxn>
                <a:cxn ang="0">
                  <a:pos x="168" y="133"/>
                </a:cxn>
                <a:cxn ang="0">
                  <a:pos x="158" y="148"/>
                </a:cxn>
                <a:cxn ang="0">
                  <a:pos x="144" y="160"/>
                </a:cxn>
                <a:cxn ang="0">
                  <a:pos x="130" y="169"/>
                </a:cxn>
                <a:cxn ang="0">
                  <a:pos x="114" y="175"/>
                </a:cxn>
                <a:cxn ang="0">
                  <a:pos x="102" y="177"/>
                </a:cxn>
                <a:cxn ang="0">
                  <a:pos x="89" y="179"/>
                </a:cxn>
                <a:cxn ang="0">
                  <a:pos x="66" y="175"/>
                </a:cxn>
                <a:cxn ang="0">
                  <a:pos x="46" y="166"/>
                </a:cxn>
                <a:cxn ang="0">
                  <a:pos x="27" y="153"/>
                </a:cxn>
                <a:cxn ang="0">
                  <a:pos x="13" y="136"/>
                </a:cxn>
                <a:cxn ang="0">
                  <a:pos x="4" y="115"/>
                </a:cxn>
                <a:cxn ang="0">
                  <a:pos x="0" y="97"/>
                </a:cxn>
                <a:cxn ang="0">
                  <a:pos x="0" y="80"/>
                </a:cxn>
                <a:cxn ang="0">
                  <a:pos x="4" y="63"/>
                </a:cxn>
                <a:cxn ang="0">
                  <a:pos x="11" y="47"/>
                </a:cxn>
                <a:cxn ang="0">
                  <a:pos x="21" y="32"/>
                </a:cxn>
                <a:cxn ang="0">
                  <a:pos x="33" y="20"/>
                </a:cxn>
                <a:cxn ang="0">
                  <a:pos x="48" y="10"/>
                </a:cxn>
                <a:cxn ang="0">
                  <a:pos x="64" y="4"/>
                </a:cxn>
                <a:cxn ang="0">
                  <a:pos x="77" y="2"/>
                </a:cxn>
                <a:cxn ang="0">
                  <a:pos x="89" y="0"/>
                </a:cxn>
              </a:cxnLst>
              <a:rect l="0" t="0" r="r" b="b"/>
              <a:pathLst>
                <a:path w="179" h="179">
                  <a:moveTo>
                    <a:pt x="89" y="22"/>
                  </a:moveTo>
                  <a:lnTo>
                    <a:pt x="71" y="25"/>
                  </a:lnTo>
                  <a:lnTo>
                    <a:pt x="54" y="32"/>
                  </a:lnTo>
                  <a:lnTo>
                    <a:pt x="41" y="42"/>
                  </a:lnTo>
                  <a:lnTo>
                    <a:pt x="30" y="57"/>
                  </a:lnTo>
                  <a:lnTo>
                    <a:pt x="24" y="73"/>
                  </a:lnTo>
                  <a:lnTo>
                    <a:pt x="21" y="91"/>
                  </a:lnTo>
                  <a:lnTo>
                    <a:pt x="25" y="108"/>
                  </a:lnTo>
                  <a:lnTo>
                    <a:pt x="31" y="125"/>
                  </a:lnTo>
                  <a:lnTo>
                    <a:pt x="42" y="138"/>
                  </a:lnTo>
                  <a:lnTo>
                    <a:pt x="55" y="149"/>
                  </a:lnTo>
                  <a:lnTo>
                    <a:pt x="72" y="155"/>
                  </a:lnTo>
                  <a:lnTo>
                    <a:pt x="89" y="158"/>
                  </a:lnTo>
                  <a:lnTo>
                    <a:pt x="98" y="157"/>
                  </a:lnTo>
                  <a:lnTo>
                    <a:pt x="108" y="154"/>
                  </a:lnTo>
                  <a:lnTo>
                    <a:pt x="125" y="148"/>
                  </a:lnTo>
                  <a:lnTo>
                    <a:pt x="138" y="137"/>
                  </a:lnTo>
                  <a:lnTo>
                    <a:pt x="149" y="122"/>
                  </a:lnTo>
                  <a:lnTo>
                    <a:pt x="154" y="106"/>
                  </a:lnTo>
                  <a:lnTo>
                    <a:pt x="157" y="88"/>
                  </a:lnTo>
                  <a:lnTo>
                    <a:pt x="154" y="71"/>
                  </a:lnTo>
                  <a:lnTo>
                    <a:pt x="147" y="54"/>
                  </a:lnTo>
                  <a:lnTo>
                    <a:pt x="137" y="41"/>
                  </a:lnTo>
                  <a:lnTo>
                    <a:pt x="122" y="31"/>
                  </a:lnTo>
                  <a:lnTo>
                    <a:pt x="107" y="25"/>
                  </a:lnTo>
                  <a:lnTo>
                    <a:pt x="89" y="22"/>
                  </a:lnTo>
                  <a:close/>
                  <a:moveTo>
                    <a:pt x="89" y="0"/>
                  </a:moveTo>
                  <a:lnTo>
                    <a:pt x="113" y="4"/>
                  </a:lnTo>
                  <a:lnTo>
                    <a:pt x="133" y="13"/>
                  </a:lnTo>
                  <a:lnTo>
                    <a:pt x="152" y="26"/>
                  </a:lnTo>
                  <a:lnTo>
                    <a:pt x="166" y="43"/>
                  </a:lnTo>
                  <a:lnTo>
                    <a:pt x="175" y="65"/>
                  </a:lnTo>
                  <a:lnTo>
                    <a:pt x="179" y="88"/>
                  </a:lnTo>
                  <a:lnTo>
                    <a:pt x="176" y="112"/>
                  </a:lnTo>
                  <a:lnTo>
                    <a:pt x="168" y="133"/>
                  </a:lnTo>
                  <a:lnTo>
                    <a:pt x="158" y="148"/>
                  </a:lnTo>
                  <a:lnTo>
                    <a:pt x="144" y="160"/>
                  </a:lnTo>
                  <a:lnTo>
                    <a:pt x="130" y="169"/>
                  </a:lnTo>
                  <a:lnTo>
                    <a:pt x="114" y="175"/>
                  </a:lnTo>
                  <a:lnTo>
                    <a:pt x="102" y="177"/>
                  </a:lnTo>
                  <a:lnTo>
                    <a:pt x="89" y="179"/>
                  </a:lnTo>
                  <a:lnTo>
                    <a:pt x="66" y="175"/>
                  </a:lnTo>
                  <a:lnTo>
                    <a:pt x="46" y="166"/>
                  </a:lnTo>
                  <a:lnTo>
                    <a:pt x="27" y="153"/>
                  </a:lnTo>
                  <a:lnTo>
                    <a:pt x="13" y="136"/>
                  </a:lnTo>
                  <a:lnTo>
                    <a:pt x="4" y="115"/>
                  </a:lnTo>
                  <a:lnTo>
                    <a:pt x="0" y="97"/>
                  </a:lnTo>
                  <a:lnTo>
                    <a:pt x="0" y="80"/>
                  </a:lnTo>
                  <a:lnTo>
                    <a:pt x="4" y="63"/>
                  </a:lnTo>
                  <a:lnTo>
                    <a:pt x="11" y="47"/>
                  </a:lnTo>
                  <a:lnTo>
                    <a:pt x="21" y="32"/>
                  </a:lnTo>
                  <a:lnTo>
                    <a:pt x="33" y="20"/>
                  </a:lnTo>
                  <a:lnTo>
                    <a:pt x="48" y="10"/>
                  </a:lnTo>
                  <a:lnTo>
                    <a:pt x="64" y="4"/>
                  </a:lnTo>
                  <a:lnTo>
                    <a:pt x="77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2" name="Freeform 745"/>
            <p:cNvSpPr>
              <a:spLocks noEditPoints="1"/>
            </p:cNvSpPr>
            <p:nvPr/>
          </p:nvSpPr>
          <p:spPr bwMode="auto">
            <a:xfrm>
              <a:off x="7048501" y="5186363"/>
              <a:ext cx="104775" cy="104775"/>
            </a:xfrm>
            <a:custGeom>
              <a:avLst/>
              <a:gdLst/>
              <a:ahLst/>
              <a:cxnLst>
                <a:cxn ang="0">
                  <a:pos x="66" y="22"/>
                </a:cxn>
                <a:cxn ang="0">
                  <a:pos x="60" y="23"/>
                </a:cxn>
                <a:cxn ang="0">
                  <a:pos x="54" y="24"/>
                </a:cxn>
                <a:cxn ang="0">
                  <a:pos x="41" y="30"/>
                </a:cxn>
                <a:cxn ang="0">
                  <a:pos x="31" y="40"/>
                </a:cxn>
                <a:cxn ang="0">
                  <a:pos x="25" y="51"/>
                </a:cxn>
                <a:cxn ang="0">
                  <a:pos x="21" y="64"/>
                </a:cxn>
                <a:cxn ang="0">
                  <a:pos x="23" y="78"/>
                </a:cxn>
                <a:cxn ang="0">
                  <a:pos x="30" y="91"/>
                </a:cxn>
                <a:cxn ang="0">
                  <a:pos x="40" y="102"/>
                </a:cxn>
                <a:cxn ang="0">
                  <a:pos x="52" y="109"/>
                </a:cxn>
                <a:cxn ang="0">
                  <a:pos x="66" y="111"/>
                </a:cxn>
                <a:cxn ang="0">
                  <a:pos x="71" y="111"/>
                </a:cxn>
                <a:cxn ang="0">
                  <a:pos x="74" y="110"/>
                </a:cxn>
                <a:cxn ang="0">
                  <a:pos x="78" y="109"/>
                </a:cxn>
                <a:cxn ang="0">
                  <a:pos x="89" y="104"/>
                </a:cxn>
                <a:cxn ang="0">
                  <a:pos x="98" y="97"/>
                </a:cxn>
                <a:cxn ang="0">
                  <a:pos x="105" y="88"/>
                </a:cxn>
                <a:cxn ang="0">
                  <a:pos x="109" y="77"/>
                </a:cxn>
                <a:cxn ang="0">
                  <a:pos x="110" y="65"/>
                </a:cxn>
                <a:cxn ang="0">
                  <a:pos x="109" y="54"/>
                </a:cxn>
                <a:cxn ang="0">
                  <a:pos x="103" y="41"/>
                </a:cxn>
                <a:cxn ang="0">
                  <a:pos x="93" y="31"/>
                </a:cxn>
                <a:cxn ang="0">
                  <a:pos x="81" y="24"/>
                </a:cxn>
                <a:cxn ang="0">
                  <a:pos x="66" y="22"/>
                </a:cxn>
                <a:cxn ang="0">
                  <a:pos x="66" y="0"/>
                </a:cxn>
                <a:cxn ang="0">
                  <a:pos x="84" y="2"/>
                </a:cxn>
                <a:cxn ang="0">
                  <a:pos x="99" y="9"/>
                </a:cxn>
                <a:cxn ang="0">
                  <a:pos x="113" y="19"/>
                </a:cxn>
                <a:cxn ang="0">
                  <a:pos x="122" y="32"/>
                </a:cxn>
                <a:cxn ang="0">
                  <a:pos x="130" y="48"/>
                </a:cxn>
                <a:cxn ang="0">
                  <a:pos x="132" y="66"/>
                </a:cxn>
                <a:cxn ang="0">
                  <a:pos x="130" y="83"/>
                </a:cxn>
                <a:cxn ang="0">
                  <a:pos x="124" y="99"/>
                </a:cxn>
                <a:cxn ang="0">
                  <a:pos x="114" y="112"/>
                </a:cxn>
                <a:cxn ang="0">
                  <a:pos x="100" y="123"/>
                </a:cxn>
                <a:cxn ang="0">
                  <a:pos x="85" y="130"/>
                </a:cxn>
                <a:cxn ang="0">
                  <a:pos x="75" y="132"/>
                </a:cxn>
                <a:cxn ang="0">
                  <a:pos x="66" y="132"/>
                </a:cxn>
                <a:cxn ang="0">
                  <a:pos x="49" y="130"/>
                </a:cxn>
                <a:cxn ang="0">
                  <a:pos x="33" y="123"/>
                </a:cxn>
                <a:cxn ang="0">
                  <a:pos x="20" y="113"/>
                </a:cxn>
                <a:cxn ang="0">
                  <a:pos x="10" y="100"/>
                </a:cxn>
                <a:cxn ang="0">
                  <a:pos x="3" y="85"/>
                </a:cxn>
                <a:cxn ang="0">
                  <a:pos x="0" y="67"/>
                </a:cxn>
                <a:cxn ang="0">
                  <a:pos x="3" y="51"/>
                </a:cxn>
                <a:cxn ang="0">
                  <a:pos x="8" y="34"/>
                </a:cxn>
                <a:cxn ang="0">
                  <a:pos x="18" y="21"/>
                </a:cxn>
                <a:cxn ang="0">
                  <a:pos x="31" y="10"/>
                </a:cxn>
                <a:cxn ang="0">
                  <a:pos x="48" y="3"/>
                </a:cxn>
                <a:cxn ang="0">
                  <a:pos x="56" y="1"/>
                </a:cxn>
                <a:cxn ang="0">
                  <a:pos x="66" y="0"/>
                </a:cxn>
              </a:cxnLst>
              <a:rect l="0" t="0" r="r" b="b"/>
              <a:pathLst>
                <a:path w="132" h="132">
                  <a:moveTo>
                    <a:pt x="66" y="22"/>
                  </a:moveTo>
                  <a:lnTo>
                    <a:pt x="60" y="23"/>
                  </a:lnTo>
                  <a:lnTo>
                    <a:pt x="54" y="24"/>
                  </a:lnTo>
                  <a:lnTo>
                    <a:pt x="41" y="30"/>
                  </a:lnTo>
                  <a:lnTo>
                    <a:pt x="31" y="40"/>
                  </a:lnTo>
                  <a:lnTo>
                    <a:pt x="25" y="51"/>
                  </a:lnTo>
                  <a:lnTo>
                    <a:pt x="21" y="64"/>
                  </a:lnTo>
                  <a:lnTo>
                    <a:pt x="23" y="78"/>
                  </a:lnTo>
                  <a:lnTo>
                    <a:pt x="30" y="91"/>
                  </a:lnTo>
                  <a:lnTo>
                    <a:pt x="40" y="102"/>
                  </a:lnTo>
                  <a:lnTo>
                    <a:pt x="52" y="109"/>
                  </a:lnTo>
                  <a:lnTo>
                    <a:pt x="66" y="111"/>
                  </a:lnTo>
                  <a:lnTo>
                    <a:pt x="71" y="111"/>
                  </a:lnTo>
                  <a:lnTo>
                    <a:pt x="74" y="110"/>
                  </a:lnTo>
                  <a:lnTo>
                    <a:pt x="78" y="109"/>
                  </a:lnTo>
                  <a:lnTo>
                    <a:pt x="89" y="104"/>
                  </a:lnTo>
                  <a:lnTo>
                    <a:pt x="98" y="97"/>
                  </a:lnTo>
                  <a:lnTo>
                    <a:pt x="105" y="88"/>
                  </a:lnTo>
                  <a:lnTo>
                    <a:pt x="109" y="77"/>
                  </a:lnTo>
                  <a:lnTo>
                    <a:pt x="110" y="65"/>
                  </a:lnTo>
                  <a:lnTo>
                    <a:pt x="109" y="54"/>
                  </a:lnTo>
                  <a:lnTo>
                    <a:pt x="103" y="41"/>
                  </a:lnTo>
                  <a:lnTo>
                    <a:pt x="93" y="31"/>
                  </a:lnTo>
                  <a:lnTo>
                    <a:pt x="81" y="24"/>
                  </a:lnTo>
                  <a:lnTo>
                    <a:pt x="66" y="22"/>
                  </a:lnTo>
                  <a:close/>
                  <a:moveTo>
                    <a:pt x="66" y="0"/>
                  </a:moveTo>
                  <a:lnTo>
                    <a:pt x="84" y="2"/>
                  </a:lnTo>
                  <a:lnTo>
                    <a:pt x="99" y="9"/>
                  </a:lnTo>
                  <a:lnTo>
                    <a:pt x="113" y="19"/>
                  </a:lnTo>
                  <a:lnTo>
                    <a:pt x="122" y="32"/>
                  </a:lnTo>
                  <a:lnTo>
                    <a:pt x="130" y="48"/>
                  </a:lnTo>
                  <a:lnTo>
                    <a:pt x="132" y="66"/>
                  </a:lnTo>
                  <a:lnTo>
                    <a:pt x="130" y="83"/>
                  </a:lnTo>
                  <a:lnTo>
                    <a:pt x="124" y="99"/>
                  </a:lnTo>
                  <a:lnTo>
                    <a:pt x="114" y="112"/>
                  </a:lnTo>
                  <a:lnTo>
                    <a:pt x="100" y="123"/>
                  </a:lnTo>
                  <a:lnTo>
                    <a:pt x="85" y="130"/>
                  </a:lnTo>
                  <a:lnTo>
                    <a:pt x="75" y="132"/>
                  </a:lnTo>
                  <a:lnTo>
                    <a:pt x="66" y="132"/>
                  </a:lnTo>
                  <a:lnTo>
                    <a:pt x="49" y="130"/>
                  </a:lnTo>
                  <a:lnTo>
                    <a:pt x="33" y="123"/>
                  </a:lnTo>
                  <a:lnTo>
                    <a:pt x="20" y="113"/>
                  </a:lnTo>
                  <a:lnTo>
                    <a:pt x="10" y="100"/>
                  </a:lnTo>
                  <a:lnTo>
                    <a:pt x="3" y="85"/>
                  </a:lnTo>
                  <a:lnTo>
                    <a:pt x="0" y="67"/>
                  </a:lnTo>
                  <a:lnTo>
                    <a:pt x="3" y="51"/>
                  </a:lnTo>
                  <a:lnTo>
                    <a:pt x="8" y="34"/>
                  </a:lnTo>
                  <a:lnTo>
                    <a:pt x="18" y="21"/>
                  </a:lnTo>
                  <a:lnTo>
                    <a:pt x="31" y="10"/>
                  </a:lnTo>
                  <a:lnTo>
                    <a:pt x="48" y="3"/>
                  </a:lnTo>
                  <a:lnTo>
                    <a:pt x="56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3" name="Freeform 746"/>
            <p:cNvSpPr>
              <a:spLocks/>
            </p:cNvSpPr>
            <p:nvPr/>
          </p:nvSpPr>
          <p:spPr bwMode="auto">
            <a:xfrm>
              <a:off x="7035801" y="5503863"/>
              <a:ext cx="68263" cy="77788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76" y="0"/>
                </a:cxn>
                <a:cxn ang="0">
                  <a:pos x="82" y="3"/>
                </a:cxn>
                <a:cxn ang="0">
                  <a:pos x="85" y="6"/>
                </a:cxn>
                <a:cxn ang="0">
                  <a:pos x="86" y="9"/>
                </a:cxn>
                <a:cxn ang="0">
                  <a:pos x="87" y="11"/>
                </a:cxn>
                <a:cxn ang="0">
                  <a:pos x="86" y="15"/>
                </a:cxn>
                <a:cxn ang="0">
                  <a:pos x="83" y="18"/>
                </a:cxn>
                <a:cxn ang="0">
                  <a:pos x="19" y="94"/>
                </a:cxn>
                <a:cxn ang="0">
                  <a:pos x="16" y="96"/>
                </a:cxn>
                <a:cxn ang="0">
                  <a:pos x="13" y="97"/>
                </a:cxn>
                <a:cxn ang="0">
                  <a:pos x="8" y="97"/>
                </a:cxn>
                <a:cxn ang="0">
                  <a:pos x="3" y="95"/>
                </a:cxn>
                <a:cxn ang="0">
                  <a:pos x="1" y="92"/>
                </a:cxn>
                <a:cxn ang="0">
                  <a:pos x="0" y="88"/>
                </a:cxn>
                <a:cxn ang="0">
                  <a:pos x="0" y="86"/>
                </a:cxn>
                <a:cxn ang="0">
                  <a:pos x="2" y="80"/>
                </a:cxn>
                <a:cxn ang="0">
                  <a:pos x="67" y="4"/>
                </a:cxn>
                <a:cxn ang="0">
                  <a:pos x="70" y="1"/>
                </a:cxn>
                <a:cxn ang="0">
                  <a:pos x="74" y="0"/>
                </a:cxn>
              </a:cxnLst>
              <a:rect l="0" t="0" r="r" b="b"/>
              <a:pathLst>
                <a:path w="87" h="97">
                  <a:moveTo>
                    <a:pt x="74" y="0"/>
                  </a:moveTo>
                  <a:lnTo>
                    <a:pt x="76" y="0"/>
                  </a:lnTo>
                  <a:lnTo>
                    <a:pt x="82" y="3"/>
                  </a:lnTo>
                  <a:lnTo>
                    <a:pt x="85" y="6"/>
                  </a:lnTo>
                  <a:lnTo>
                    <a:pt x="86" y="9"/>
                  </a:lnTo>
                  <a:lnTo>
                    <a:pt x="87" y="11"/>
                  </a:lnTo>
                  <a:lnTo>
                    <a:pt x="86" y="15"/>
                  </a:lnTo>
                  <a:lnTo>
                    <a:pt x="83" y="18"/>
                  </a:lnTo>
                  <a:lnTo>
                    <a:pt x="19" y="94"/>
                  </a:lnTo>
                  <a:lnTo>
                    <a:pt x="16" y="96"/>
                  </a:lnTo>
                  <a:lnTo>
                    <a:pt x="13" y="97"/>
                  </a:lnTo>
                  <a:lnTo>
                    <a:pt x="8" y="97"/>
                  </a:lnTo>
                  <a:lnTo>
                    <a:pt x="3" y="95"/>
                  </a:lnTo>
                  <a:lnTo>
                    <a:pt x="1" y="92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0"/>
                  </a:lnTo>
                  <a:lnTo>
                    <a:pt x="67" y="4"/>
                  </a:lnTo>
                  <a:lnTo>
                    <a:pt x="70" y="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4" name="Freeform 747"/>
            <p:cNvSpPr>
              <a:spLocks/>
            </p:cNvSpPr>
            <p:nvPr/>
          </p:nvSpPr>
          <p:spPr bwMode="auto">
            <a:xfrm>
              <a:off x="6969126" y="5367338"/>
              <a:ext cx="112713" cy="5397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1"/>
                </a:cxn>
                <a:cxn ang="0">
                  <a:pos x="135" y="48"/>
                </a:cxn>
                <a:cxn ang="0">
                  <a:pos x="139" y="50"/>
                </a:cxn>
                <a:cxn ang="0">
                  <a:pos x="140" y="52"/>
                </a:cxn>
                <a:cxn ang="0">
                  <a:pos x="142" y="56"/>
                </a:cxn>
                <a:cxn ang="0">
                  <a:pos x="142" y="59"/>
                </a:cxn>
                <a:cxn ang="0">
                  <a:pos x="140" y="66"/>
                </a:cxn>
                <a:cxn ang="0">
                  <a:pos x="138" y="68"/>
                </a:cxn>
                <a:cxn ang="0">
                  <a:pos x="134" y="69"/>
                </a:cxn>
                <a:cxn ang="0">
                  <a:pos x="128" y="69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2" y="0"/>
                </a:cxn>
              </a:cxnLst>
              <a:rect l="0" t="0" r="r" b="b"/>
              <a:pathLst>
                <a:path w="142" h="69">
                  <a:moveTo>
                    <a:pt x="12" y="0"/>
                  </a:moveTo>
                  <a:lnTo>
                    <a:pt x="16" y="1"/>
                  </a:lnTo>
                  <a:lnTo>
                    <a:pt x="135" y="48"/>
                  </a:lnTo>
                  <a:lnTo>
                    <a:pt x="139" y="50"/>
                  </a:lnTo>
                  <a:lnTo>
                    <a:pt x="140" y="52"/>
                  </a:lnTo>
                  <a:lnTo>
                    <a:pt x="142" y="56"/>
                  </a:lnTo>
                  <a:lnTo>
                    <a:pt x="142" y="59"/>
                  </a:lnTo>
                  <a:lnTo>
                    <a:pt x="140" y="66"/>
                  </a:lnTo>
                  <a:lnTo>
                    <a:pt x="138" y="68"/>
                  </a:lnTo>
                  <a:lnTo>
                    <a:pt x="134" y="69"/>
                  </a:lnTo>
                  <a:lnTo>
                    <a:pt x="128" y="69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5" name="Freeform 748"/>
            <p:cNvSpPr>
              <a:spLocks/>
            </p:cNvSpPr>
            <p:nvPr/>
          </p:nvSpPr>
          <p:spPr bwMode="auto">
            <a:xfrm>
              <a:off x="7105651" y="5273675"/>
              <a:ext cx="38100" cy="9207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7" y="2"/>
                </a:cxn>
                <a:cxn ang="0">
                  <a:pos x="20" y="5"/>
                </a:cxn>
                <a:cxn ang="0">
                  <a:pos x="21" y="9"/>
                </a:cxn>
                <a:cxn ang="0">
                  <a:pos x="48" y="101"/>
                </a:cxn>
                <a:cxn ang="0">
                  <a:pos x="48" y="106"/>
                </a:cxn>
                <a:cxn ang="0">
                  <a:pos x="47" y="110"/>
                </a:cxn>
                <a:cxn ang="0">
                  <a:pos x="44" y="113"/>
                </a:cxn>
                <a:cxn ang="0">
                  <a:pos x="41" y="115"/>
                </a:cxn>
                <a:cxn ang="0">
                  <a:pos x="37" y="115"/>
                </a:cxn>
                <a:cxn ang="0">
                  <a:pos x="31" y="113"/>
                </a:cxn>
                <a:cxn ang="0">
                  <a:pos x="28" y="111"/>
                </a:cxn>
                <a:cxn ang="0">
                  <a:pos x="27" y="108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11" y="0"/>
                </a:cxn>
              </a:cxnLst>
              <a:rect l="0" t="0" r="r" b="b"/>
              <a:pathLst>
                <a:path w="48" h="115">
                  <a:moveTo>
                    <a:pt x="11" y="0"/>
                  </a:moveTo>
                  <a:lnTo>
                    <a:pt x="17" y="2"/>
                  </a:lnTo>
                  <a:lnTo>
                    <a:pt x="20" y="5"/>
                  </a:lnTo>
                  <a:lnTo>
                    <a:pt x="21" y="9"/>
                  </a:lnTo>
                  <a:lnTo>
                    <a:pt x="48" y="101"/>
                  </a:lnTo>
                  <a:lnTo>
                    <a:pt x="48" y="106"/>
                  </a:lnTo>
                  <a:lnTo>
                    <a:pt x="47" y="110"/>
                  </a:lnTo>
                  <a:lnTo>
                    <a:pt x="44" y="113"/>
                  </a:lnTo>
                  <a:lnTo>
                    <a:pt x="41" y="115"/>
                  </a:lnTo>
                  <a:lnTo>
                    <a:pt x="37" y="115"/>
                  </a:lnTo>
                  <a:lnTo>
                    <a:pt x="31" y="113"/>
                  </a:lnTo>
                  <a:lnTo>
                    <a:pt x="28" y="111"/>
                  </a:lnTo>
                  <a:lnTo>
                    <a:pt x="27" y="10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6" name="Freeform 749"/>
            <p:cNvSpPr>
              <a:spLocks/>
            </p:cNvSpPr>
            <p:nvPr/>
          </p:nvSpPr>
          <p:spPr bwMode="auto">
            <a:xfrm>
              <a:off x="7226301" y="5341938"/>
              <a:ext cx="68263" cy="60325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6" y="1"/>
                </a:cxn>
                <a:cxn ang="0">
                  <a:pos x="79" y="2"/>
                </a:cxn>
                <a:cxn ang="0">
                  <a:pos x="82" y="4"/>
                </a:cxn>
                <a:cxn ang="0">
                  <a:pos x="84" y="11"/>
                </a:cxn>
                <a:cxn ang="0">
                  <a:pos x="84" y="13"/>
                </a:cxn>
                <a:cxn ang="0">
                  <a:pos x="83" y="16"/>
                </a:cxn>
                <a:cxn ang="0">
                  <a:pos x="81" y="20"/>
                </a:cxn>
                <a:cxn ang="0">
                  <a:pos x="18" y="72"/>
                </a:cxn>
                <a:cxn ang="0">
                  <a:pos x="14" y="75"/>
                </a:cxn>
                <a:cxn ang="0">
                  <a:pos x="9" y="75"/>
                </a:cxn>
                <a:cxn ang="0">
                  <a:pos x="5" y="74"/>
                </a:cxn>
                <a:cxn ang="0">
                  <a:pos x="3" y="71"/>
                </a:cxn>
                <a:cxn ang="0">
                  <a:pos x="1" y="68"/>
                </a:cxn>
                <a:cxn ang="0">
                  <a:pos x="0" y="65"/>
                </a:cxn>
                <a:cxn ang="0">
                  <a:pos x="1" y="63"/>
                </a:cxn>
                <a:cxn ang="0">
                  <a:pos x="2" y="59"/>
                </a:cxn>
                <a:cxn ang="0">
                  <a:pos x="4" y="56"/>
                </a:cxn>
                <a:cxn ang="0">
                  <a:pos x="67" y="3"/>
                </a:cxn>
                <a:cxn ang="0">
                  <a:pos x="70" y="1"/>
                </a:cxn>
                <a:cxn ang="0">
                  <a:pos x="73" y="0"/>
                </a:cxn>
              </a:cxnLst>
              <a:rect l="0" t="0" r="r" b="b"/>
              <a:pathLst>
                <a:path w="84" h="75">
                  <a:moveTo>
                    <a:pt x="73" y="0"/>
                  </a:moveTo>
                  <a:lnTo>
                    <a:pt x="76" y="1"/>
                  </a:lnTo>
                  <a:lnTo>
                    <a:pt x="79" y="2"/>
                  </a:lnTo>
                  <a:lnTo>
                    <a:pt x="82" y="4"/>
                  </a:lnTo>
                  <a:lnTo>
                    <a:pt x="84" y="11"/>
                  </a:lnTo>
                  <a:lnTo>
                    <a:pt x="84" y="13"/>
                  </a:lnTo>
                  <a:lnTo>
                    <a:pt x="83" y="16"/>
                  </a:lnTo>
                  <a:lnTo>
                    <a:pt x="81" y="20"/>
                  </a:lnTo>
                  <a:lnTo>
                    <a:pt x="18" y="72"/>
                  </a:lnTo>
                  <a:lnTo>
                    <a:pt x="14" y="75"/>
                  </a:lnTo>
                  <a:lnTo>
                    <a:pt x="9" y="75"/>
                  </a:lnTo>
                  <a:lnTo>
                    <a:pt x="5" y="74"/>
                  </a:lnTo>
                  <a:lnTo>
                    <a:pt x="3" y="71"/>
                  </a:lnTo>
                  <a:lnTo>
                    <a:pt x="1" y="68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59"/>
                  </a:lnTo>
                  <a:lnTo>
                    <a:pt x="4" y="56"/>
                  </a:lnTo>
                  <a:lnTo>
                    <a:pt x="67" y="3"/>
                  </a:lnTo>
                  <a:lnTo>
                    <a:pt x="70" y="1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7" name="Freeform 750"/>
            <p:cNvSpPr>
              <a:spLocks/>
            </p:cNvSpPr>
            <p:nvPr/>
          </p:nvSpPr>
          <p:spPr bwMode="auto">
            <a:xfrm>
              <a:off x="7235826" y="5475288"/>
              <a:ext cx="85725" cy="571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0"/>
                </a:cxn>
                <a:cxn ang="0">
                  <a:pos x="16" y="1"/>
                </a:cxn>
                <a:cxn ang="0">
                  <a:pos x="103" y="52"/>
                </a:cxn>
                <a:cxn ang="0">
                  <a:pos x="108" y="56"/>
                </a:cxn>
                <a:cxn ang="0">
                  <a:pos x="108" y="63"/>
                </a:cxn>
                <a:cxn ang="0">
                  <a:pos x="106" y="66"/>
                </a:cxn>
                <a:cxn ang="0">
                  <a:pos x="105" y="68"/>
                </a:cxn>
                <a:cxn ang="0">
                  <a:pos x="103" y="70"/>
                </a:cxn>
                <a:cxn ang="0">
                  <a:pos x="100" y="72"/>
                </a:cxn>
                <a:cxn ang="0">
                  <a:pos x="93" y="72"/>
                </a:cxn>
                <a:cxn ang="0">
                  <a:pos x="92" y="70"/>
                </a:cxn>
                <a:cxn ang="0">
                  <a:pos x="5" y="21"/>
                </a:cxn>
                <a:cxn ang="0">
                  <a:pos x="2" y="19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3" y="2"/>
                </a:cxn>
                <a:cxn ang="0">
                  <a:pos x="10" y="0"/>
                </a:cxn>
              </a:cxnLst>
              <a:rect l="0" t="0" r="r" b="b"/>
              <a:pathLst>
                <a:path w="108" h="72">
                  <a:moveTo>
                    <a:pt x="10" y="0"/>
                  </a:moveTo>
                  <a:lnTo>
                    <a:pt x="13" y="0"/>
                  </a:lnTo>
                  <a:lnTo>
                    <a:pt x="16" y="1"/>
                  </a:lnTo>
                  <a:lnTo>
                    <a:pt x="103" y="52"/>
                  </a:lnTo>
                  <a:lnTo>
                    <a:pt x="108" y="56"/>
                  </a:lnTo>
                  <a:lnTo>
                    <a:pt x="108" y="63"/>
                  </a:lnTo>
                  <a:lnTo>
                    <a:pt x="106" y="66"/>
                  </a:lnTo>
                  <a:lnTo>
                    <a:pt x="105" y="68"/>
                  </a:lnTo>
                  <a:lnTo>
                    <a:pt x="103" y="70"/>
                  </a:lnTo>
                  <a:lnTo>
                    <a:pt x="100" y="72"/>
                  </a:lnTo>
                  <a:lnTo>
                    <a:pt x="93" y="72"/>
                  </a:lnTo>
                  <a:lnTo>
                    <a:pt x="92" y="70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8" name="Freeform 751"/>
            <p:cNvSpPr>
              <a:spLocks noEditPoints="1"/>
            </p:cNvSpPr>
            <p:nvPr/>
          </p:nvSpPr>
          <p:spPr bwMode="auto">
            <a:xfrm>
              <a:off x="7424738" y="5329238"/>
              <a:ext cx="90488" cy="90488"/>
            </a:xfrm>
            <a:custGeom>
              <a:avLst/>
              <a:gdLst/>
              <a:ahLst/>
              <a:cxnLst>
                <a:cxn ang="0">
                  <a:pos x="53" y="22"/>
                </a:cxn>
                <a:cxn ang="0">
                  <a:pos x="48" y="23"/>
                </a:cxn>
                <a:cxn ang="0">
                  <a:pos x="36" y="30"/>
                </a:cxn>
                <a:cxn ang="0">
                  <a:pos x="27" y="40"/>
                </a:cxn>
                <a:cxn ang="0">
                  <a:pos x="22" y="53"/>
                </a:cxn>
                <a:cxn ang="0">
                  <a:pos x="23" y="67"/>
                </a:cxn>
                <a:cxn ang="0">
                  <a:pos x="29" y="78"/>
                </a:cxn>
                <a:cxn ang="0">
                  <a:pos x="37" y="86"/>
                </a:cxn>
                <a:cxn ang="0">
                  <a:pos x="47" y="92"/>
                </a:cxn>
                <a:cxn ang="0">
                  <a:pos x="58" y="94"/>
                </a:cxn>
                <a:cxn ang="0">
                  <a:pos x="63" y="93"/>
                </a:cxn>
                <a:cxn ang="0">
                  <a:pos x="67" y="92"/>
                </a:cxn>
                <a:cxn ang="0">
                  <a:pos x="80" y="85"/>
                </a:cxn>
                <a:cxn ang="0">
                  <a:pos x="88" y="75"/>
                </a:cxn>
                <a:cxn ang="0">
                  <a:pos x="93" y="62"/>
                </a:cxn>
                <a:cxn ang="0">
                  <a:pos x="92" y="48"/>
                </a:cxn>
                <a:cxn ang="0">
                  <a:pos x="86" y="38"/>
                </a:cxn>
                <a:cxn ang="0">
                  <a:pos x="78" y="30"/>
                </a:cxn>
                <a:cxn ang="0">
                  <a:pos x="69" y="24"/>
                </a:cxn>
                <a:cxn ang="0">
                  <a:pos x="58" y="22"/>
                </a:cxn>
                <a:cxn ang="0">
                  <a:pos x="53" y="22"/>
                </a:cxn>
                <a:cxn ang="0">
                  <a:pos x="58" y="0"/>
                </a:cxn>
                <a:cxn ang="0">
                  <a:pos x="76" y="4"/>
                </a:cxn>
                <a:cxn ang="0">
                  <a:pos x="92" y="12"/>
                </a:cxn>
                <a:cxn ang="0">
                  <a:pos x="105" y="26"/>
                </a:cxn>
                <a:cxn ang="0">
                  <a:pos x="113" y="42"/>
                </a:cxn>
                <a:cxn ang="0">
                  <a:pos x="115" y="61"/>
                </a:cxn>
                <a:cxn ang="0">
                  <a:pos x="111" y="77"/>
                </a:cxn>
                <a:cxn ang="0">
                  <a:pos x="103" y="93"/>
                </a:cxn>
                <a:cxn ang="0">
                  <a:pos x="89" y="105"/>
                </a:cxn>
                <a:cxn ang="0">
                  <a:pos x="73" y="112"/>
                </a:cxn>
                <a:cxn ang="0">
                  <a:pos x="70" y="114"/>
                </a:cxn>
                <a:cxn ang="0">
                  <a:pos x="65" y="115"/>
                </a:cxn>
                <a:cxn ang="0">
                  <a:pos x="58" y="115"/>
                </a:cxn>
                <a:cxn ang="0">
                  <a:pos x="43" y="112"/>
                </a:cxn>
                <a:cxn ang="0">
                  <a:pos x="29" y="107"/>
                </a:cxn>
                <a:cxn ang="0">
                  <a:pos x="18" y="99"/>
                </a:cxn>
                <a:cxn ang="0">
                  <a:pos x="8" y="87"/>
                </a:cxn>
                <a:cxn ang="0">
                  <a:pos x="3" y="74"/>
                </a:cxn>
                <a:cxn ang="0">
                  <a:pos x="0" y="55"/>
                </a:cxn>
                <a:cxn ang="0">
                  <a:pos x="4" y="38"/>
                </a:cxn>
                <a:cxn ang="0">
                  <a:pos x="12" y="22"/>
                </a:cxn>
                <a:cxn ang="0">
                  <a:pos x="26" y="10"/>
                </a:cxn>
                <a:cxn ang="0">
                  <a:pos x="42" y="2"/>
                </a:cxn>
                <a:cxn ang="0">
                  <a:pos x="58" y="0"/>
                </a:cxn>
              </a:cxnLst>
              <a:rect l="0" t="0" r="r" b="b"/>
              <a:pathLst>
                <a:path w="115" h="115">
                  <a:moveTo>
                    <a:pt x="53" y="22"/>
                  </a:moveTo>
                  <a:lnTo>
                    <a:pt x="48" y="23"/>
                  </a:lnTo>
                  <a:lnTo>
                    <a:pt x="36" y="30"/>
                  </a:lnTo>
                  <a:lnTo>
                    <a:pt x="27" y="40"/>
                  </a:lnTo>
                  <a:lnTo>
                    <a:pt x="22" y="53"/>
                  </a:lnTo>
                  <a:lnTo>
                    <a:pt x="23" y="67"/>
                  </a:lnTo>
                  <a:lnTo>
                    <a:pt x="29" y="78"/>
                  </a:lnTo>
                  <a:lnTo>
                    <a:pt x="37" y="86"/>
                  </a:lnTo>
                  <a:lnTo>
                    <a:pt x="47" y="92"/>
                  </a:lnTo>
                  <a:lnTo>
                    <a:pt x="58" y="94"/>
                  </a:lnTo>
                  <a:lnTo>
                    <a:pt x="63" y="93"/>
                  </a:lnTo>
                  <a:lnTo>
                    <a:pt x="67" y="92"/>
                  </a:lnTo>
                  <a:lnTo>
                    <a:pt x="80" y="85"/>
                  </a:lnTo>
                  <a:lnTo>
                    <a:pt x="88" y="75"/>
                  </a:lnTo>
                  <a:lnTo>
                    <a:pt x="93" y="62"/>
                  </a:lnTo>
                  <a:lnTo>
                    <a:pt x="92" y="48"/>
                  </a:lnTo>
                  <a:lnTo>
                    <a:pt x="86" y="38"/>
                  </a:lnTo>
                  <a:lnTo>
                    <a:pt x="78" y="30"/>
                  </a:lnTo>
                  <a:lnTo>
                    <a:pt x="69" y="24"/>
                  </a:lnTo>
                  <a:lnTo>
                    <a:pt x="58" y="22"/>
                  </a:lnTo>
                  <a:lnTo>
                    <a:pt x="53" y="22"/>
                  </a:lnTo>
                  <a:close/>
                  <a:moveTo>
                    <a:pt x="58" y="0"/>
                  </a:moveTo>
                  <a:lnTo>
                    <a:pt x="76" y="4"/>
                  </a:lnTo>
                  <a:lnTo>
                    <a:pt x="92" y="12"/>
                  </a:lnTo>
                  <a:lnTo>
                    <a:pt x="105" y="26"/>
                  </a:lnTo>
                  <a:lnTo>
                    <a:pt x="113" y="42"/>
                  </a:lnTo>
                  <a:lnTo>
                    <a:pt x="115" y="61"/>
                  </a:lnTo>
                  <a:lnTo>
                    <a:pt x="111" y="77"/>
                  </a:lnTo>
                  <a:lnTo>
                    <a:pt x="103" y="93"/>
                  </a:lnTo>
                  <a:lnTo>
                    <a:pt x="89" y="105"/>
                  </a:lnTo>
                  <a:lnTo>
                    <a:pt x="73" y="112"/>
                  </a:lnTo>
                  <a:lnTo>
                    <a:pt x="70" y="114"/>
                  </a:lnTo>
                  <a:lnTo>
                    <a:pt x="65" y="115"/>
                  </a:lnTo>
                  <a:lnTo>
                    <a:pt x="58" y="115"/>
                  </a:lnTo>
                  <a:lnTo>
                    <a:pt x="43" y="112"/>
                  </a:lnTo>
                  <a:lnTo>
                    <a:pt x="29" y="107"/>
                  </a:lnTo>
                  <a:lnTo>
                    <a:pt x="18" y="99"/>
                  </a:lnTo>
                  <a:lnTo>
                    <a:pt x="8" y="87"/>
                  </a:lnTo>
                  <a:lnTo>
                    <a:pt x="3" y="74"/>
                  </a:lnTo>
                  <a:lnTo>
                    <a:pt x="0" y="55"/>
                  </a:lnTo>
                  <a:lnTo>
                    <a:pt x="4" y="38"/>
                  </a:lnTo>
                  <a:lnTo>
                    <a:pt x="12" y="22"/>
                  </a:lnTo>
                  <a:lnTo>
                    <a:pt x="26" y="10"/>
                  </a:lnTo>
                  <a:lnTo>
                    <a:pt x="42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19" name="Freeform 752"/>
            <p:cNvSpPr>
              <a:spLocks noEditPoints="1"/>
            </p:cNvSpPr>
            <p:nvPr/>
          </p:nvSpPr>
          <p:spPr bwMode="auto">
            <a:xfrm>
              <a:off x="7278688" y="5099050"/>
              <a:ext cx="92075" cy="90488"/>
            </a:xfrm>
            <a:custGeom>
              <a:avLst/>
              <a:gdLst/>
              <a:ahLst/>
              <a:cxnLst>
                <a:cxn ang="0">
                  <a:pos x="57" y="21"/>
                </a:cxn>
                <a:cxn ang="0">
                  <a:pos x="53" y="22"/>
                </a:cxn>
                <a:cxn ang="0">
                  <a:pos x="47" y="23"/>
                </a:cxn>
                <a:cxn ang="0">
                  <a:pos x="35" y="30"/>
                </a:cxn>
                <a:cxn ang="0">
                  <a:pos x="26" y="40"/>
                </a:cxn>
                <a:cxn ang="0">
                  <a:pos x="22" y="53"/>
                </a:cxn>
                <a:cxn ang="0">
                  <a:pos x="23" y="67"/>
                </a:cxn>
                <a:cxn ang="0">
                  <a:pos x="28" y="77"/>
                </a:cxn>
                <a:cxn ang="0">
                  <a:pos x="36" y="85"/>
                </a:cxn>
                <a:cxn ang="0">
                  <a:pos x="46" y="90"/>
                </a:cxn>
                <a:cxn ang="0">
                  <a:pos x="57" y="92"/>
                </a:cxn>
                <a:cxn ang="0">
                  <a:pos x="62" y="91"/>
                </a:cxn>
                <a:cxn ang="0">
                  <a:pos x="67" y="91"/>
                </a:cxn>
                <a:cxn ang="0">
                  <a:pos x="76" y="87"/>
                </a:cxn>
                <a:cxn ang="0">
                  <a:pos x="82" y="81"/>
                </a:cxn>
                <a:cxn ang="0">
                  <a:pos x="88" y="74"/>
                </a:cxn>
                <a:cxn ang="0">
                  <a:pos x="92" y="65"/>
                </a:cxn>
                <a:cxn ang="0">
                  <a:pos x="93" y="56"/>
                </a:cxn>
                <a:cxn ang="0">
                  <a:pos x="91" y="47"/>
                </a:cxn>
                <a:cxn ang="0">
                  <a:pos x="86" y="36"/>
                </a:cxn>
                <a:cxn ang="0">
                  <a:pos x="78" y="29"/>
                </a:cxn>
                <a:cxn ang="0">
                  <a:pos x="68" y="23"/>
                </a:cxn>
                <a:cxn ang="0">
                  <a:pos x="57" y="21"/>
                </a:cxn>
                <a:cxn ang="0">
                  <a:pos x="49" y="0"/>
                </a:cxn>
                <a:cxn ang="0">
                  <a:pos x="57" y="0"/>
                </a:cxn>
                <a:cxn ang="0">
                  <a:pos x="71" y="2"/>
                </a:cxn>
                <a:cxn ang="0">
                  <a:pos x="86" y="8"/>
                </a:cxn>
                <a:cxn ang="0">
                  <a:pos x="97" y="15"/>
                </a:cxn>
                <a:cxn ang="0">
                  <a:pos x="106" y="28"/>
                </a:cxn>
                <a:cxn ang="0">
                  <a:pos x="112" y="41"/>
                </a:cxn>
                <a:cxn ang="0">
                  <a:pos x="114" y="56"/>
                </a:cxn>
                <a:cxn ang="0">
                  <a:pos x="113" y="70"/>
                </a:cxn>
                <a:cxn ang="0">
                  <a:pos x="108" y="85"/>
                </a:cxn>
                <a:cxn ang="0">
                  <a:pos x="99" y="97"/>
                </a:cxn>
                <a:cxn ang="0">
                  <a:pos x="87" y="106"/>
                </a:cxn>
                <a:cxn ang="0">
                  <a:pos x="73" y="112"/>
                </a:cxn>
                <a:cxn ang="0">
                  <a:pos x="66" y="113"/>
                </a:cxn>
                <a:cxn ang="0">
                  <a:pos x="57" y="114"/>
                </a:cxn>
                <a:cxn ang="0">
                  <a:pos x="38" y="111"/>
                </a:cxn>
                <a:cxn ang="0">
                  <a:pos x="23" y="102"/>
                </a:cxn>
                <a:cxn ang="0">
                  <a:pos x="11" y="89"/>
                </a:cxn>
                <a:cxn ang="0">
                  <a:pos x="2" y="73"/>
                </a:cxn>
                <a:cxn ang="0">
                  <a:pos x="0" y="54"/>
                </a:cxn>
                <a:cxn ang="0">
                  <a:pos x="3" y="37"/>
                </a:cxn>
                <a:cxn ang="0">
                  <a:pos x="12" y="22"/>
                </a:cxn>
                <a:cxn ang="0">
                  <a:pos x="25" y="10"/>
                </a:cxn>
                <a:cxn ang="0">
                  <a:pos x="42" y="2"/>
                </a:cxn>
                <a:cxn ang="0">
                  <a:pos x="45" y="1"/>
                </a:cxn>
                <a:cxn ang="0">
                  <a:pos x="49" y="0"/>
                </a:cxn>
              </a:cxnLst>
              <a:rect l="0" t="0" r="r" b="b"/>
              <a:pathLst>
                <a:path w="114" h="114">
                  <a:moveTo>
                    <a:pt x="57" y="21"/>
                  </a:moveTo>
                  <a:lnTo>
                    <a:pt x="53" y="22"/>
                  </a:lnTo>
                  <a:lnTo>
                    <a:pt x="47" y="23"/>
                  </a:lnTo>
                  <a:lnTo>
                    <a:pt x="35" y="30"/>
                  </a:lnTo>
                  <a:lnTo>
                    <a:pt x="26" y="40"/>
                  </a:lnTo>
                  <a:lnTo>
                    <a:pt x="22" y="53"/>
                  </a:lnTo>
                  <a:lnTo>
                    <a:pt x="23" y="67"/>
                  </a:lnTo>
                  <a:lnTo>
                    <a:pt x="28" y="77"/>
                  </a:lnTo>
                  <a:lnTo>
                    <a:pt x="36" y="85"/>
                  </a:lnTo>
                  <a:lnTo>
                    <a:pt x="46" y="90"/>
                  </a:lnTo>
                  <a:lnTo>
                    <a:pt x="57" y="92"/>
                  </a:lnTo>
                  <a:lnTo>
                    <a:pt x="62" y="91"/>
                  </a:lnTo>
                  <a:lnTo>
                    <a:pt x="67" y="91"/>
                  </a:lnTo>
                  <a:lnTo>
                    <a:pt x="76" y="87"/>
                  </a:lnTo>
                  <a:lnTo>
                    <a:pt x="82" y="81"/>
                  </a:lnTo>
                  <a:lnTo>
                    <a:pt x="88" y="74"/>
                  </a:lnTo>
                  <a:lnTo>
                    <a:pt x="92" y="65"/>
                  </a:lnTo>
                  <a:lnTo>
                    <a:pt x="93" y="56"/>
                  </a:lnTo>
                  <a:lnTo>
                    <a:pt x="91" y="47"/>
                  </a:lnTo>
                  <a:lnTo>
                    <a:pt x="86" y="36"/>
                  </a:lnTo>
                  <a:lnTo>
                    <a:pt x="78" y="29"/>
                  </a:lnTo>
                  <a:lnTo>
                    <a:pt x="68" y="23"/>
                  </a:lnTo>
                  <a:lnTo>
                    <a:pt x="57" y="21"/>
                  </a:lnTo>
                  <a:close/>
                  <a:moveTo>
                    <a:pt x="49" y="0"/>
                  </a:moveTo>
                  <a:lnTo>
                    <a:pt x="57" y="0"/>
                  </a:lnTo>
                  <a:lnTo>
                    <a:pt x="71" y="2"/>
                  </a:lnTo>
                  <a:lnTo>
                    <a:pt x="86" y="8"/>
                  </a:lnTo>
                  <a:lnTo>
                    <a:pt x="97" y="15"/>
                  </a:lnTo>
                  <a:lnTo>
                    <a:pt x="106" y="28"/>
                  </a:lnTo>
                  <a:lnTo>
                    <a:pt x="112" y="41"/>
                  </a:lnTo>
                  <a:lnTo>
                    <a:pt x="114" y="56"/>
                  </a:lnTo>
                  <a:lnTo>
                    <a:pt x="113" y="70"/>
                  </a:lnTo>
                  <a:lnTo>
                    <a:pt x="108" y="85"/>
                  </a:lnTo>
                  <a:lnTo>
                    <a:pt x="99" y="97"/>
                  </a:lnTo>
                  <a:lnTo>
                    <a:pt x="87" y="106"/>
                  </a:lnTo>
                  <a:lnTo>
                    <a:pt x="73" y="112"/>
                  </a:lnTo>
                  <a:lnTo>
                    <a:pt x="66" y="113"/>
                  </a:lnTo>
                  <a:lnTo>
                    <a:pt x="57" y="114"/>
                  </a:lnTo>
                  <a:lnTo>
                    <a:pt x="38" y="111"/>
                  </a:lnTo>
                  <a:lnTo>
                    <a:pt x="23" y="102"/>
                  </a:lnTo>
                  <a:lnTo>
                    <a:pt x="11" y="89"/>
                  </a:lnTo>
                  <a:lnTo>
                    <a:pt x="2" y="73"/>
                  </a:lnTo>
                  <a:lnTo>
                    <a:pt x="0" y="54"/>
                  </a:lnTo>
                  <a:lnTo>
                    <a:pt x="3" y="37"/>
                  </a:lnTo>
                  <a:lnTo>
                    <a:pt x="12" y="22"/>
                  </a:lnTo>
                  <a:lnTo>
                    <a:pt x="25" y="10"/>
                  </a:lnTo>
                  <a:lnTo>
                    <a:pt x="42" y="2"/>
                  </a:lnTo>
                  <a:lnTo>
                    <a:pt x="45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20" name="Freeform 753"/>
            <p:cNvSpPr>
              <a:spLocks/>
            </p:cNvSpPr>
            <p:nvPr/>
          </p:nvSpPr>
          <p:spPr bwMode="auto">
            <a:xfrm>
              <a:off x="7319963" y="5172075"/>
              <a:ext cx="20638" cy="825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4" y="0"/>
                </a:cxn>
                <a:cxn ang="0">
                  <a:pos x="20" y="5"/>
                </a:cxn>
                <a:cxn ang="0">
                  <a:pos x="22" y="11"/>
                </a:cxn>
                <a:cxn ang="0">
                  <a:pos x="26" y="93"/>
                </a:cxn>
                <a:cxn ang="0">
                  <a:pos x="26" y="96"/>
                </a:cxn>
                <a:cxn ang="0">
                  <a:pos x="21" y="103"/>
                </a:cxn>
                <a:cxn ang="0">
                  <a:pos x="19" y="104"/>
                </a:cxn>
                <a:cxn ang="0">
                  <a:pos x="16" y="105"/>
                </a:cxn>
                <a:cxn ang="0">
                  <a:pos x="15" y="105"/>
                </a:cxn>
                <a:cxn ang="0">
                  <a:pos x="10" y="104"/>
                </a:cxn>
                <a:cxn ang="0">
                  <a:pos x="5" y="98"/>
                </a:cxn>
                <a:cxn ang="0">
                  <a:pos x="4" y="94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3" y="6"/>
                </a:cxn>
                <a:cxn ang="0">
                  <a:pos x="7" y="2"/>
                </a:cxn>
                <a:cxn ang="0">
                  <a:pos x="10" y="0"/>
                </a:cxn>
              </a:cxnLst>
              <a:rect l="0" t="0" r="r" b="b"/>
              <a:pathLst>
                <a:path w="26" h="105">
                  <a:moveTo>
                    <a:pt x="10" y="0"/>
                  </a:moveTo>
                  <a:lnTo>
                    <a:pt x="14" y="0"/>
                  </a:lnTo>
                  <a:lnTo>
                    <a:pt x="20" y="5"/>
                  </a:lnTo>
                  <a:lnTo>
                    <a:pt x="22" y="11"/>
                  </a:lnTo>
                  <a:lnTo>
                    <a:pt x="26" y="93"/>
                  </a:lnTo>
                  <a:lnTo>
                    <a:pt x="26" y="96"/>
                  </a:lnTo>
                  <a:lnTo>
                    <a:pt x="21" y="103"/>
                  </a:lnTo>
                  <a:lnTo>
                    <a:pt x="19" y="104"/>
                  </a:lnTo>
                  <a:lnTo>
                    <a:pt x="16" y="105"/>
                  </a:lnTo>
                  <a:lnTo>
                    <a:pt x="15" y="105"/>
                  </a:lnTo>
                  <a:lnTo>
                    <a:pt x="10" y="104"/>
                  </a:lnTo>
                  <a:lnTo>
                    <a:pt x="5" y="98"/>
                  </a:lnTo>
                  <a:lnTo>
                    <a:pt x="4" y="9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6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  <p:sp>
          <p:nvSpPr>
            <p:cNvPr id="121" name="Freeform 754"/>
            <p:cNvSpPr>
              <a:spLocks/>
            </p:cNvSpPr>
            <p:nvPr/>
          </p:nvSpPr>
          <p:spPr bwMode="auto">
            <a:xfrm>
              <a:off x="7383463" y="5321300"/>
              <a:ext cx="58738" cy="412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0"/>
                </a:cxn>
                <a:cxn ang="0">
                  <a:pos x="16" y="1"/>
                </a:cxn>
                <a:cxn ang="0">
                  <a:pos x="69" y="33"/>
                </a:cxn>
                <a:cxn ang="0">
                  <a:pos x="71" y="36"/>
                </a:cxn>
                <a:cxn ang="0">
                  <a:pos x="73" y="39"/>
                </a:cxn>
                <a:cxn ang="0">
                  <a:pos x="73" y="45"/>
                </a:cxn>
                <a:cxn ang="0">
                  <a:pos x="72" y="49"/>
                </a:cxn>
                <a:cxn ang="0">
                  <a:pos x="70" y="51"/>
                </a:cxn>
                <a:cxn ang="0">
                  <a:pos x="66" y="53"/>
                </a:cxn>
                <a:cxn ang="0">
                  <a:pos x="60" y="53"/>
                </a:cxn>
                <a:cxn ang="0">
                  <a:pos x="57" y="5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10" y="0"/>
                </a:cxn>
              </a:cxnLst>
              <a:rect l="0" t="0" r="r" b="b"/>
              <a:pathLst>
                <a:path w="73" h="53">
                  <a:moveTo>
                    <a:pt x="10" y="0"/>
                  </a:moveTo>
                  <a:lnTo>
                    <a:pt x="13" y="0"/>
                  </a:lnTo>
                  <a:lnTo>
                    <a:pt x="16" y="1"/>
                  </a:lnTo>
                  <a:lnTo>
                    <a:pt x="69" y="33"/>
                  </a:lnTo>
                  <a:lnTo>
                    <a:pt x="71" y="36"/>
                  </a:lnTo>
                  <a:lnTo>
                    <a:pt x="73" y="39"/>
                  </a:lnTo>
                  <a:lnTo>
                    <a:pt x="73" y="45"/>
                  </a:lnTo>
                  <a:lnTo>
                    <a:pt x="72" y="49"/>
                  </a:lnTo>
                  <a:lnTo>
                    <a:pt x="70" y="51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7" y="5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</p:grpSp>
      <p:sp>
        <p:nvSpPr>
          <p:cNvPr id="122" name="Прямоугольник 121"/>
          <p:cNvSpPr/>
          <p:nvPr/>
        </p:nvSpPr>
        <p:spPr>
          <a:xfrm>
            <a:off x="5004048" y="3120406"/>
            <a:ext cx="757496" cy="7889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3389374" y="2167475"/>
            <a:ext cx="757496" cy="7889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5004958" y="1203598"/>
            <a:ext cx="757496" cy="7889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390714" y="3133775"/>
            <a:ext cx="757496" cy="7889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5010159" y="4078810"/>
            <a:ext cx="757496" cy="7889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28" name="Параллелограмм 127"/>
          <p:cNvSpPr/>
          <p:nvPr/>
        </p:nvSpPr>
        <p:spPr>
          <a:xfrm flipH="1">
            <a:off x="500034" y="4258478"/>
            <a:ext cx="833552" cy="833552"/>
          </a:xfrm>
          <a:prstGeom prst="parallelogram">
            <a:avLst/>
          </a:prstGeom>
          <a:solidFill>
            <a:srgbClr val="FFFF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grpSp>
        <p:nvGrpSpPr>
          <p:cNvPr id="9" name="Группа 23"/>
          <p:cNvGrpSpPr/>
          <p:nvPr/>
        </p:nvGrpSpPr>
        <p:grpSpPr>
          <a:xfrm>
            <a:off x="3509273" y="3300806"/>
            <a:ext cx="458042" cy="431098"/>
            <a:chOff x="3055938" y="6051550"/>
            <a:chExt cx="658813" cy="595313"/>
          </a:xfrm>
          <a:solidFill>
            <a:schemeClr val="bg1"/>
          </a:solidFill>
        </p:grpSpPr>
        <p:sp>
          <p:nvSpPr>
            <p:cNvPr id="25" name="Freeform 561"/>
            <p:cNvSpPr>
              <a:spLocks/>
            </p:cNvSpPr>
            <p:nvPr/>
          </p:nvSpPr>
          <p:spPr bwMode="auto">
            <a:xfrm>
              <a:off x="3324226" y="6230938"/>
              <a:ext cx="158750" cy="38576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6" y="1"/>
                </a:cxn>
                <a:cxn ang="0">
                  <a:pos x="49" y="5"/>
                </a:cxn>
                <a:cxn ang="0">
                  <a:pos x="52" y="8"/>
                </a:cxn>
                <a:cxn ang="0">
                  <a:pos x="199" y="468"/>
                </a:cxn>
                <a:cxn ang="0">
                  <a:pos x="142" y="486"/>
                </a:cxn>
                <a:cxn ang="0">
                  <a:pos x="0" y="44"/>
                </a:cxn>
                <a:cxn ang="0">
                  <a:pos x="0" y="41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8" y="30"/>
                </a:cxn>
                <a:cxn ang="0">
                  <a:pos x="11" y="30"/>
                </a:cxn>
                <a:cxn ang="0">
                  <a:pos x="18" y="32"/>
                </a:cxn>
                <a:cxn ang="0">
                  <a:pos x="20" y="34"/>
                </a:cxn>
                <a:cxn ang="0">
                  <a:pos x="21" y="38"/>
                </a:cxn>
                <a:cxn ang="0">
                  <a:pos x="156" y="459"/>
                </a:cxn>
                <a:cxn ang="0">
                  <a:pos x="172" y="455"/>
                </a:cxn>
                <a:cxn ang="0">
                  <a:pos x="31" y="15"/>
                </a:cxn>
                <a:cxn ang="0">
                  <a:pos x="30" y="11"/>
                </a:cxn>
                <a:cxn ang="0">
                  <a:pos x="31" y="8"/>
                </a:cxn>
                <a:cxn ang="0">
                  <a:pos x="32" y="6"/>
                </a:cxn>
                <a:cxn ang="0">
                  <a:pos x="38" y="1"/>
                </a:cxn>
                <a:cxn ang="0">
                  <a:pos x="43" y="0"/>
                </a:cxn>
              </a:cxnLst>
              <a:rect l="0" t="0" r="r" b="b"/>
              <a:pathLst>
                <a:path w="199" h="486">
                  <a:moveTo>
                    <a:pt x="43" y="0"/>
                  </a:moveTo>
                  <a:lnTo>
                    <a:pt x="46" y="1"/>
                  </a:lnTo>
                  <a:lnTo>
                    <a:pt x="49" y="5"/>
                  </a:lnTo>
                  <a:lnTo>
                    <a:pt x="52" y="8"/>
                  </a:lnTo>
                  <a:lnTo>
                    <a:pt x="199" y="468"/>
                  </a:lnTo>
                  <a:lnTo>
                    <a:pt x="142" y="486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2" y="34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8" y="32"/>
                  </a:lnTo>
                  <a:lnTo>
                    <a:pt x="20" y="34"/>
                  </a:lnTo>
                  <a:lnTo>
                    <a:pt x="21" y="38"/>
                  </a:lnTo>
                  <a:lnTo>
                    <a:pt x="156" y="459"/>
                  </a:lnTo>
                  <a:lnTo>
                    <a:pt x="172" y="45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8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6" name="Freeform 562"/>
            <p:cNvSpPr>
              <a:spLocks/>
            </p:cNvSpPr>
            <p:nvPr/>
          </p:nvSpPr>
          <p:spPr bwMode="auto">
            <a:xfrm>
              <a:off x="3148013" y="6407150"/>
              <a:ext cx="38100" cy="174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7" y="0"/>
                </a:cxn>
                <a:cxn ang="0">
                  <a:pos x="42" y="2"/>
                </a:cxn>
                <a:cxn ang="0">
                  <a:pos x="45" y="4"/>
                </a:cxn>
                <a:cxn ang="0">
                  <a:pos x="47" y="7"/>
                </a:cxn>
                <a:cxn ang="0">
                  <a:pos x="48" y="11"/>
                </a:cxn>
                <a:cxn ang="0">
                  <a:pos x="46" y="18"/>
                </a:cxn>
                <a:cxn ang="0">
                  <a:pos x="44" y="20"/>
                </a:cxn>
                <a:cxn ang="0">
                  <a:pos x="41" y="22"/>
                </a:cxn>
                <a:cxn ang="0">
                  <a:pos x="8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3" y="4"/>
                </a:cxn>
                <a:cxn ang="0">
                  <a:pos x="6" y="2"/>
                </a:cxn>
                <a:cxn ang="0">
                  <a:pos x="11" y="0"/>
                </a:cxn>
              </a:cxnLst>
              <a:rect l="0" t="0" r="r" b="b"/>
              <a:pathLst>
                <a:path w="48" h="22">
                  <a:moveTo>
                    <a:pt x="11" y="0"/>
                  </a:moveTo>
                  <a:lnTo>
                    <a:pt x="37" y="0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47" y="7"/>
                  </a:lnTo>
                  <a:lnTo>
                    <a:pt x="48" y="11"/>
                  </a:lnTo>
                  <a:lnTo>
                    <a:pt x="46" y="18"/>
                  </a:lnTo>
                  <a:lnTo>
                    <a:pt x="44" y="20"/>
                  </a:lnTo>
                  <a:lnTo>
                    <a:pt x="41" y="22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7" name="Freeform 563"/>
            <p:cNvSpPr>
              <a:spLocks/>
            </p:cNvSpPr>
            <p:nvPr/>
          </p:nvSpPr>
          <p:spPr bwMode="auto">
            <a:xfrm>
              <a:off x="3200401" y="6407150"/>
              <a:ext cx="185738" cy="174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222" y="0"/>
                </a:cxn>
                <a:cxn ang="0">
                  <a:pos x="229" y="3"/>
                </a:cxn>
                <a:cxn ang="0">
                  <a:pos x="231" y="5"/>
                </a:cxn>
                <a:cxn ang="0">
                  <a:pos x="233" y="8"/>
                </a:cxn>
                <a:cxn ang="0">
                  <a:pos x="233" y="15"/>
                </a:cxn>
                <a:cxn ang="0">
                  <a:pos x="231" y="18"/>
                </a:cxn>
                <a:cxn ang="0">
                  <a:pos x="229" y="20"/>
                </a:cxn>
                <a:cxn ang="0">
                  <a:pos x="225" y="22"/>
                </a:cxn>
                <a:cxn ang="0">
                  <a:pos x="8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3" y="4"/>
                </a:cxn>
                <a:cxn ang="0">
                  <a:pos x="6" y="2"/>
                </a:cxn>
                <a:cxn ang="0">
                  <a:pos x="11" y="0"/>
                </a:cxn>
              </a:cxnLst>
              <a:rect l="0" t="0" r="r" b="b"/>
              <a:pathLst>
                <a:path w="233" h="22">
                  <a:moveTo>
                    <a:pt x="11" y="0"/>
                  </a:moveTo>
                  <a:lnTo>
                    <a:pt x="222" y="0"/>
                  </a:lnTo>
                  <a:lnTo>
                    <a:pt x="229" y="3"/>
                  </a:lnTo>
                  <a:lnTo>
                    <a:pt x="231" y="5"/>
                  </a:lnTo>
                  <a:lnTo>
                    <a:pt x="233" y="8"/>
                  </a:lnTo>
                  <a:lnTo>
                    <a:pt x="233" y="15"/>
                  </a:lnTo>
                  <a:lnTo>
                    <a:pt x="231" y="18"/>
                  </a:lnTo>
                  <a:lnTo>
                    <a:pt x="229" y="20"/>
                  </a:lnTo>
                  <a:lnTo>
                    <a:pt x="225" y="22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8" name="Freeform 564"/>
            <p:cNvSpPr>
              <a:spLocks/>
            </p:cNvSpPr>
            <p:nvPr/>
          </p:nvSpPr>
          <p:spPr bwMode="auto">
            <a:xfrm>
              <a:off x="3414713" y="6407150"/>
              <a:ext cx="42863" cy="174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4" y="0"/>
                </a:cxn>
                <a:cxn ang="0">
                  <a:pos x="51" y="3"/>
                </a:cxn>
                <a:cxn ang="0">
                  <a:pos x="53" y="5"/>
                </a:cxn>
                <a:cxn ang="0">
                  <a:pos x="55" y="8"/>
                </a:cxn>
                <a:cxn ang="0">
                  <a:pos x="55" y="15"/>
                </a:cxn>
                <a:cxn ang="0">
                  <a:pos x="53" y="18"/>
                </a:cxn>
                <a:cxn ang="0">
                  <a:pos x="51" y="20"/>
                </a:cxn>
                <a:cxn ang="0">
                  <a:pos x="48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11" y="0"/>
                </a:cxn>
              </a:cxnLst>
              <a:rect l="0" t="0" r="r" b="b"/>
              <a:pathLst>
                <a:path w="55" h="22">
                  <a:moveTo>
                    <a:pt x="11" y="0"/>
                  </a:moveTo>
                  <a:lnTo>
                    <a:pt x="44" y="0"/>
                  </a:lnTo>
                  <a:lnTo>
                    <a:pt x="51" y="3"/>
                  </a:lnTo>
                  <a:lnTo>
                    <a:pt x="53" y="5"/>
                  </a:lnTo>
                  <a:lnTo>
                    <a:pt x="55" y="8"/>
                  </a:lnTo>
                  <a:lnTo>
                    <a:pt x="55" y="15"/>
                  </a:lnTo>
                  <a:lnTo>
                    <a:pt x="53" y="18"/>
                  </a:lnTo>
                  <a:lnTo>
                    <a:pt x="51" y="20"/>
                  </a:lnTo>
                  <a:lnTo>
                    <a:pt x="48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9" name="Freeform 565"/>
            <p:cNvSpPr>
              <a:spLocks noEditPoints="1"/>
            </p:cNvSpPr>
            <p:nvPr/>
          </p:nvSpPr>
          <p:spPr bwMode="auto">
            <a:xfrm>
              <a:off x="3217863" y="6127750"/>
              <a:ext cx="153988" cy="153988"/>
            </a:xfrm>
            <a:custGeom>
              <a:avLst/>
              <a:gdLst/>
              <a:ahLst/>
              <a:cxnLst>
                <a:cxn ang="0">
                  <a:pos x="97" y="22"/>
                </a:cxn>
                <a:cxn ang="0">
                  <a:pos x="77" y="24"/>
                </a:cxn>
                <a:cxn ang="0">
                  <a:pos x="58" y="32"/>
                </a:cxn>
                <a:cxn ang="0">
                  <a:pos x="44" y="44"/>
                </a:cxn>
                <a:cxn ang="0">
                  <a:pos x="32" y="59"/>
                </a:cxn>
                <a:cxn ang="0">
                  <a:pos x="24" y="77"/>
                </a:cxn>
                <a:cxn ang="0">
                  <a:pos x="22" y="96"/>
                </a:cxn>
                <a:cxn ang="0">
                  <a:pos x="24" y="116"/>
                </a:cxn>
                <a:cxn ang="0">
                  <a:pos x="32" y="135"/>
                </a:cxn>
                <a:cxn ang="0">
                  <a:pos x="44" y="149"/>
                </a:cxn>
                <a:cxn ang="0">
                  <a:pos x="58" y="161"/>
                </a:cxn>
                <a:cxn ang="0">
                  <a:pos x="77" y="169"/>
                </a:cxn>
                <a:cxn ang="0">
                  <a:pos x="97" y="171"/>
                </a:cxn>
                <a:cxn ang="0">
                  <a:pos x="116" y="169"/>
                </a:cxn>
                <a:cxn ang="0">
                  <a:pos x="134" y="161"/>
                </a:cxn>
                <a:cxn ang="0">
                  <a:pos x="149" y="149"/>
                </a:cxn>
                <a:cxn ang="0">
                  <a:pos x="162" y="135"/>
                </a:cxn>
                <a:cxn ang="0">
                  <a:pos x="169" y="116"/>
                </a:cxn>
                <a:cxn ang="0">
                  <a:pos x="171" y="96"/>
                </a:cxn>
                <a:cxn ang="0">
                  <a:pos x="169" y="77"/>
                </a:cxn>
                <a:cxn ang="0">
                  <a:pos x="162" y="59"/>
                </a:cxn>
                <a:cxn ang="0">
                  <a:pos x="149" y="44"/>
                </a:cxn>
                <a:cxn ang="0">
                  <a:pos x="134" y="32"/>
                </a:cxn>
                <a:cxn ang="0">
                  <a:pos x="116" y="24"/>
                </a:cxn>
                <a:cxn ang="0">
                  <a:pos x="97" y="22"/>
                </a:cxn>
                <a:cxn ang="0">
                  <a:pos x="97" y="0"/>
                </a:cxn>
                <a:cxn ang="0">
                  <a:pos x="119" y="2"/>
                </a:cxn>
                <a:cxn ang="0">
                  <a:pos x="138" y="10"/>
                </a:cxn>
                <a:cxn ang="0">
                  <a:pos x="157" y="22"/>
                </a:cxn>
                <a:cxn ang="0">
                  <a:pos x="171" y="36"/>
                </a:cxn>
                <a:cxn ang="0">
                  <a:pos x="184" y="55"/>
                </a:cxn>
                <a:cxn ang="0">
                  <a:pos x="191" y="74"/>
                </a:cxn>
                <a:cxn ang="0">
                  <a:pos x="193" y="96"/>
                </a:cxn>
                <a:cxn ang="0">
                  <a:pos x="191" y="118"/>
                </a:cxn>
                <a:cxn ang="0">
                  <a:pos x="184" y="139"/>
                </a:cxn>
                <a:cxn ang="0">
                  <a:pos x="171" y="157"/>
                </a:cxn>
                <a:cxn ang="0">
                  <a:pos x="157" y="172"/>
                </a:cxn>
                <a:cxn ang="0">
                  <a:pos x="138" y="183"/>
                </a:cxn>
                <a:cxn ang="0">
                  <a:pos x="119" y="191"/>
                </a:cxn>
                <a:cxn ang="0">
                  <a:pos x="97" y="193"/>
                </a:cxn>
                <a:cxn ang="0">
                  <a:pos x="75" y="191"/>
                </a:cxn>
                <a:cxn ang="0">
                  <a:pos x="54" y="183"/>
                </a:cxn>
                <a:cxn ang="0">
                  <a:pos x="36" y="172"/>
                </a:cxn>
                <a:cxn ang="0">
                  <a:pos x="21" y="157"/>
                </a:cxn>
                <a:cxn ang="0">
                  <a:pos x="10" y="139"/>
                </a:cxn>
                <a:cxn ang="0">
                  <a:pos x="2" y="118"/>
                </a:cxn>
                <a:cxn ang="0">
                  <a:pos x="0" y="96"/>
                </a:cxn>
                <a:cxn ang="0">
                  <a:pos x="2" y="74"/>
                </a:cxn>
                <a:cxn ang="0">
                  <a:pos x="10" y="55"/>
                </a:cxn>
                <a:cxn ang="0">
                  <a:pos x="21" y="36"/>
                </a:cxn>
                <a:cxn ang="0">
                  <a:pos x="36" y="22"/>
                </a:cxn>
                <a:cxn ang="0">
                  <a:pos x="54" y="10"/>
                </a:cxn>
                <a:cxn ang="0">
                  <a:pos x="75" y="2"/>
                </a:cxn>
                <a:cxn ang="0">
                  <a:pos x="97" y="0"/>
                </a:cxn>
              </a:cxnLst>
              <a:rect l="0" t="0" r="r" b="b"/>
              <a:pathLst>
                <a:path w="193" h="193">
                  <a:moveTo>
                    <a:pt x="97" y="22"/>
                  </a:moveTo>
                  <a:lnTo>
                    <a:pt x="77" y="24"/>
                  </a:lnTo>
                  <a:lnTo>
                    <a:pt x="58" y="32"/>
                  </a:lnTo>
                  <a:lnTo>
                    <a:pt x="44" y="44"/>
                  </a:lnTo>
                  <a:lnTo>
                    <a:pt x="32" y="59"/>
                  </a:lnTo>
                  <a:lnTo>
                    <a:pt x="24" y="77"/>
                  </a:lnTo>
                  <a:lnTo>
                    <a:pt x="22" y="96"/>
                  </a:lnTo>
                  <a:lnTo>
                    <a:pt x="24" y="116"/>
                  </a:lnTo>
                  <a:lnTo>
                    <a:pt x="32" y="135"/>
                  </a:lnTo>
                  <a:lnTo>
                    <a:pt x="44" y="149"/>
                  </a:lnTo>
                  <a:lnTo>
                    <a:pt x="58" y="161"/>
                  </a:lnTo>
                  <a:lnTo>
                    <a:pt x="77" y="169"/>
                  </a:lnTo>
                  <a:lnTo>
                    <a:pt x="97" y="171"/>
                  </a:lnTo>
                  <a:lnTo>
                    <a:pt x="116" y="169"/>
                  </a:lnTo>
                  <a:lnTo>
                    <a:pt x="134" y="161"/>
                  </a:lnTo>
                  <a:lnTo>
                    <a:pt x="149" y="149"/>
                  </a:lnTo>
                  <a:lnTo>
                    <a:pt x="162" y="135"/>
                  </a:lnTo>
                  <a:lnTo>
                    <a:pt x="169" y="116"/>
                  </a:lnTo>
                  <a:lnTo>
                    <a:pt x="171" y="96"/>
                  </a:lnTo>
                  <a:lnTo>
                    <a:pt x="169" y="77"/>
                  </a:lnTo>
                  <a:lnTo>
                    <a:pt x="162" y="59"/>
                  </a:lnTo>
                  <a:lnTo>
                    <a:pt x="149" y="44"/>
                  </a:lnTo>
                  <a:lnTo>
                    <a:pt x="134" y="32"/>
                  </a:lnTo>
                  <a:lnTo>
                    <a:pt x="116" y="24"/>
                  </a:lnTo>
                  <a:lnTo>
                    <a:pt x="97" y="22"/>
                  </a:lnTo>
                  <a:close/>
                  <a:moveTo>
                    <a:pt x="97" y="0"/>
                  </a:moveTo>
                  <a:lnTo>
                    <a:pt x="119" y="2"/>
                  </a:lnTo>
                  <a:lnTo>
                    <a:pt x="138" y="10"/>
                  </a:lnTo>
                  <a:lnTo>
                    <a:pt x="157" y="22"/>
                  </a:lnTo>
                  <a:lnTo>
                    <a:pt x="171" y="36"/>
                  </a:lnTo>
                  <a:lnTo>
                    <a:pt x="184" y="55"/>
                  </a:lnTo>
                  <a:lnTo>
                    <a:pt x="191" y="74"/>
                  </a:lnTo>
                  <a:lnTo>
                    <a:pt x="193" y="96"/>
                  </a:lnTo>
                  <a:lnTo>
                    <a:pt x="191" y="118"/>
                  </a:lnTo>
                  <a:lnTo>
                    <a:pt x="184" y="139"/>
                  </a:lnTo>
                  <a:lnTo>
                    <a:pt x="171" y="157"/>
                  </a:lnTo>
                  <a:lnTo>
                    <a:pt x="157" y="172"/>
                  </a:lnTo>
                  <a:lnTo>
                    <a:pt x="138" y="183"/>
                  </a:lnTo>
                  <a:lnTo>
                    <a:pt x="119" y="191"/>
                  </a:lnTo>
                  <a:lnTo>
                    <a:pt x="97" y="193"/>
                  </a:lnTo>
                  <a:lnTo>
                    <a:pt x="75" y="191"/>
                  </a:lnTo>
                  <a:lnTo>
                    <a:pt x="54" y="183"/>
                  </a:lnTo>
                  <a:lnTo>
                    <a:pt x="36" y="172"/>
                  </a:lnTo>
                  <a:lnTo>
                    <a:pt x="21" y="157"/>
                  </a:lnTo>
                  <a:lnTo>
                    <a:pt x="10" y="139"/>
                  </a:lnTo>
                  <a:lnTo>
                    <a:pt x="2" y="118"/>
                  </a:lnTo>
                  <a:lnTo>
                    <a:pt x="0" y="96"/>
                  </a:lnTo>
                  <a:lnTo>
                    <a:pt x="2" y="74"/>
                  </a:lnTo>
                  <a:lnTo>
                    <a:pt x="10" y="55"/>
                  </a:lnTo>
                  <a:lnTo>
                    <a:pt x="21" y="36"/>
                  </a:lnTo>
                  <a:lnTo>
                    <a:pt x="36" y="22"/>
                  </a:lnTo>
                  <a:lnTo>
                    <a:pt x="54" y="10"/>
                  </a:lnTo>
                  <a:lnTo>
                    <a:pt x="75" y="2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0" name="Freeform 566"/>
            <p:cNvSpPr>
              <a:spLocks/>
            </p:cNvSpPr>
            <p:nvPr/>
          </p:nvSpPr>
          <p:spPr bwMode="auto">
            <a:xfrm>
              <a:off x="3286126" y="6372225"/>
              <a:ext cx="17463" cy="873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2" y="7"/>
                </a:cxn>
                <a:cxn ang="0">
                  <a:pos x="22" y="102"/>
                </a:cxn>
                <a:cxn ang="0">
                  <a:pos x="19" y="105"/>
                </a:cxn>
                <a:cxn ang="0">
                  <a:pos x="17" y="107"/>
                </a:cxn>
                <a:cxn ang="0">
                  <a:pos x="11" y="110"/>
                </a:cxn>
                <a:cxn ang="0">
                  <a:pos x="6" y="108"/>
                </a:cxn>
                <a:cxn ang="0">
                  <a:pos x="3" y="106"/>
                </a:cxn>
                <a:cxn ang="0">
                  <a:pos x="1" y="103"/>
                </a:cxn>
                <a:cxn ang="0">
                  <a:pos x="0" y="99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1" y="0"/>
                </a:cxn>
              </a:cxnLst>
              <a:rect l="0" t="0" r="r" b="b"/>
              <a:pathLst>
                <a:path w="22" h="110">
                  <a:moveTo>
                    <a:pt x="11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02"/>
                  </a:lnTo>
                  <a:lnTo>
                    <a:pt x="19" y="105"/>
                  </a:lnTo>
                  <a:lnTo>
                    <a:pt x="17" y="107"/>
                  </a:lnTo>
                  <a:lnTo>
                    <a:pt x="11" y="110"/>
                  </a:lnTo>
                  <a:lnTo>
                    <a:pt x="6" y="108"/>
                  </a:lnTo>
                  <a:lnTo>
                    <a:pt x="3" y="106"/>
                  </a:lnTo>
                  <a:lnTo>
                    <a:pt x="1" y="103"/>
                  </a:lnTo>
                  <a:lnTo>
                    <a:pt x="0" y="99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1" name="Freeform 567"/>
            <p:cNvSpPr>
              <a:spLocks noEditPoints="1"/>
            </p:cNvSpPr>
            <p:nvPr/>
          </p:nvSpPr>
          <p:spPr bwMode="auto">
            <a:xfrm>
              <a:off x="3055938" y="6505575"/>
              <a:ext cx="74613" cy="76200"/>
            </a:xfrm>
            <a:custGeom>
              <a:avLst/>
              <a:gdLst/>
              <a:ahLst/>
              <a:cxnLst>
                <a:cxn ang="0">
                  <a:pos x="48" y="22"/>
                </a:cxn>
                <a:cxn ang="0">
                  <a:pos x="38" y="24"/>
                </a:cxn>
                <a:cxn ang="0">
                  <a:pos x="29" y="29"/>
                </a:cxn>
                <a:cxn ang="0">
                  <a:pos x="23" y="37"/>
                </a:cxn>
                <a:cxn ang="0">
                  <a:pos x="21" y="47"/>
                </a:cxn>
                <a:cxn ang="0">
                  <a:pos x="23" y="57"/>
                </a:cxn>
                <a:cxn ang="0">
                  <a:pos x="29" y="66"/>
                </a:cxn>
                <a:cxn ang="0">
                  <a:pos x="38" y="71"/>
                </a:cxn>
                <a:cxn ang="0">
                  <a:pos x="48" y="73"/>
                </a:cxn>
                <a:cxn ang="0">
                  <a:pos x="57" y="71"/>
                </a:cxn>
                <a:cxn ang="0">
                  <a:pos x="65" y="66"/>
                </a:cxn>
                <a:cxn ang="0">
                  <a:pos x="71" y="57"/>
                </a:cxn>
                <a:cxn ang="0">
                  <a:pos x="73" y="47"/>
                </a:cxn>
                <a:cxn ang="0">
                  <a:pos x="71" y="37"/>
                </a:cxn>
                <a:cxn ang="0">
                  <a:pos x="65" y="29"/>
                </a:cxn>
                <a:cxn ang="0">
                  <a:pos x="57" y="24"/>
                </a:cxn>
                <a:cxn ang="0">
                  <a:pos x="48" y="22"/>
                </a:cxn>
                <a:cxn ang="0">
                  <a:pos x="48" y="0"/>
                </a:cxn>
                <a:cxn ang="0">
                  <a:pos x="63" y="2"/>
                </a:cxn>
                <a:cxn ang="0">
                  <a:pos x="76" y="9"/>
                </a:cxn>
                <a:cxn ang="0">
                  <a:pos x="86" y="18"/>
                </a:cxn>
                <a:cxn ang="0">
                  <a:pos x="93" y="32"/>
                </a:cxn>
                <a:cxn ang="0">
                  <a:pos x="95" y="47"/>
                </a:cxn>
                <a:cxn ang="0">
                  <a:pos x="93" y="62"/>
                </a:cxn>
                <a:cxn ang="0">
                  <a:pos x="86" y="76"/>
                </a:cxn>
                <a:cxn ang="0">
                  <a:pos x="76" y="85"/>
                </a:cxn>
                <a:cxn ang="0">
                  <a:pos x="63" y="93"/>
                </a:cxn>
                <a:cxn ang="0">
                  <a:pos x="48" y="95"/>
                </a:cxn>
                <a:cxn ang="0">
                  <a:pos x="32" y="93"/>
                </a:cxn>
                <a:cxn ang="0">
                  <a:pos x="19" y="85"/>
                </a:cxn>
                <a:cxn ang="0">
                  <a:pos x="9" y="76"/>
                </a:cxn>
                <a:cxn ang="0">
                  <a:pos x="2" y="62"/>
                </a:cxn>
                <a:cxn ang="0">
                  <a:pos x="0" y="47"/>
                </a:cxn>
                <a:cxn ang="0">
                  <a:pos x="2" y="32"/>
                </a:cxn>
                <a:cxn ang="0">
                  <a:pos x="9" y="18"/>
                </a:cxn>
                <a:cxn ang="0">
                  <a:pos x="19" y="9"/>
                </a:cxn>
                <a:cxn ang="0">
                  <a:pos x="32" y="2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22"/>
                  </a:moveTo>
                  <a:lnTo>
                    <a:pt x="38" y="24"/>
                  </a:lnTo>
                  <a:lnTo>
                    <a:pt x="29" y="29"/>
                  </a:lnTo>
                  <a:lnTo>
                    <a:pt x="23" y="37"/>
                  </a:lnTo>
                  <a:lnTo>
                    <a:pt x="21" y="47"/>
                  </a:lnTo>
                  <a:lnTo>
                    <a:pt x="23" y="57"/>
                  </a:lnTo>
                  <a:lnTo>
                    <a:pt x="29" y="66"/>
                  </a:lnTo>
                  <a:lnTo>
                    <a:pt x="38" y="71"/>
                  </a:lnTo>
                  <a:lnTo>
                    <a:pt x="48" y="73"/>
                  </a:lnTo>
                  <a:lnTo>
                    <a:pt x="57" y="71"/>
                  </a:lnTo>
                  <a:lnTo>
                    <a:pt x="65" y="66"/>
                  </a:lnTo>
                  <a:lnTo>
                    <a:pt x="71" y="57"/>
                  </a:lnTo>
                  <a:lnTo>
                    <a:pt x="73" y="47"/>
                  </a:lnTo>
                  <a:lnTo>
                    <a:pt x="71" y="37"/>
                  </a:lnTo>
                  <a:lnTo>
                    <a:pt x="65" y="29"/>
                  </a:lnTo>
                  <a:lnTo>
                    <a:pt x="57" y="24"/>
                  </a:lnTo>
                  <a:lnTo>
                    <a:pt x="48" y="22"/>
                  </a:lnTo>
                  <a:close/>
                  <a:moveTo>
                    <a:pt x="48" y="0"/>
                  </a:moveTo>
                  <a:lnTo>
                    <a:pt x="63" y="2"/>
                  </a:lnTo>
                  <a:lnTo>
                    <a:pt x="76" y="9"/>
                  </a:lnTo>
                  <a:lnTo>
                    <a:pt x="86" y="18"/>
                  </a:lnTo>
                  <a:lnTo>
                    <a:pt x="93" y="32"/>
                  </a:lnTo>
                  <a:lnTo>
                    <a:pt x="95" y="47"/>
                  </a:lnTo>
                  <a:lnTo>
                    <a:pt x="93" y="62"/>
                  </a:lnTo>
                  <a:lnTo>
                    <a:pt x="86" y="76"/>
                  </a:lnTo>
                  <a:lnTo>
                    <a:pt x="76" y="85"/>
                  </a:lnTo>
                  <a:lnTo>
                    <a:pt x="63" y="93"/>
                  </a:lnTo>
                  <a:lnTo>
                    <a:pt x="48" y="95"/>
                  </a:lnTo>
                  <a:lnTo>
                    <a:pt x="32" y="93"/>
                  </a:lnTo>
                  <a:lnTo>
                    <a:pt x="19" y="85"/>
                  </a:lnTo>
                  <a:lnTo>
                    <a:pt x="9" y="76"/>
                  </a:lnTo>
                  <a:lnTo>
                    <a:pt x="2" y="62"/>
                  </a:lnTo>
                  <a:lnTo>
                    <a:pt x="0" y="47"/>
                  </a:lnTo>
                  <a:lnTo>
                    <a:pt x="2" y="32"/>
                  </a:lnTo>
                  <a:lnTo>
                    <a:pt x="9" y="18"/>
                  </a:lnTo>
                  <a:lnTo>
                    <a:pt x="19" y="9"/>
                  </a:lnTo>
                  <a:lnTo>
                    <a:pt x="32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2" name="Freeform 568"/>
            <p:cNvSpPr>
              <a:spLocks/>
            </p:cNvSpPr>
            <p:nvPr/>
          </p:nvSpPr>
          <p:spPr bwMode="auto">
            <a:xfrm>
              <a:off x="3265488" y="6053138"/>
              <a:ext cx="63500" cy="920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56" y="3"/>
                </a:cxn>
                <a:cxn ang="0">
                  <a:pos x="68" y="12"/>
                </a:cxn>
                <a:cxn ang="0">
                  <a:pos x="77" y="25"/>
                </a:cxn>
                <a:cxn ang="0">
                  <a:pos x="80" y="41"/>
                </a:cxn>
                <a:cxn ang="0">
                  <a:pos x="80" y="108"/>
                </a:cxn>
                <a:cxn ang="0">
                  <a:pos x="78" y="111"/>
                </a:cxn>
                <a:cxn ang="0">
                  <a:pos x="76" y="113"/>
                </a:cxn>
                <a:cxn ang="0">
                  <a:pos x="69" y="116"/>
                </a:cxn>
                <a:cxn ang="0">
                  <a:pos x="66" y="114"/>
                </a:cxn>
                <a:cxn ang="0">
                  <a:pos x="64" y="113"/>
                </a:cxn>
                <a:cxn ang="0">
                  <a:pos x="62" y="111"/>
                </a:cxn>
                <a:cxn ang="0">
                  <a:pos x="60" y="108"/>
                </a:cxn>
                <a:cxn ang="0">
                  <a:pos x="60" y="41"/>
                </a:cxn>
                <a:cxn ang="0">
                  <a:pos x="57" y="32"/>
                </a:cxn>
                <a:cxn ang="0">
                  <a:pos x="50" y="24"/>
                </a:cxn>
                <a:cxn ang="0">
                  <a:pos x="41" y="22"/>
                </a:cxn>
                <a:cxn ang="0">
                  <a:pos x="31" y="24"/>
                </a:cxn>
                <a:cxn ang="0">
                  <a:pos x="23" y="32"/>
                </a:cxn>
                <a:cxn ang="0">
                  <a:pos x="21" y="41"/>
                </a:cxn>
                <a:cxn ang="0">
                  <a:pos x="21" y="108"/>
                </a:cxn>
                <a:cxn ang="0">
                  <a:pos x="19" y="111"/>
                </a:cxn>
                <a:cxn ang="0">
                  <a:pos x="17" y="113"/>
                </a:cxn>
                <a:cxn ang="0">
                  <a:pos x="14" y="114"/>
                </a:cxn>
                <a:cxn ang="0">
                  <a:pos x="11" y="116"/>
                </a:cxn>
                <a:cxn ang="0">
                  <a:pos x="5" y="113"/>
                </a:cxn>
                <a:cxn ang="0">
                  <a:pos x="2" y="111"/>
                </a:cxn>
                <a:cxn ang="0">
                  <a:pos x="0" y="108"/>
                </a:cxn>
                <a:cxn ang="0">
                  <a:pos x="0" y="41"/>
                </a:cxn>
                <a:cxn ang="0">
                  <a:pos x="2" y="28"/>
                </a:cxn>
                <a:cxn ang="0">
                  <a:pos x="8" y="17"/>
                </a:cxn>
                <a:cxn ang="0">
                  <a:pos x="17" y="8"/>
                </a:cxn>
                <a:cxn ang="0">
                  <a:pos x="28" y="2"/>
                </a:cxn>
                <a:cxn ang="0">
                  <a:pos x="41" y="0"/>
                </a:cxn>
              </a:cxnLst>
              <a:rect l="0" t="0" r="r" b="b"/>
              <a:pathLst>
                <a:path w="80" h="116">
                  <a:moveTo>
                    <a:pt x="41" y="0"/>
                  </a:moveTo>
                  <a:lnTo>
                    <a:pt x="56" y="3"/>
                  </a:lnTo>
                  <a:lnTo>
                    <a:pt x="68" y="12"/>
                  </a:lnTo>
                  <a:lnTo>
                    <a:pt x="77" y="25"/>
                  </a:lnTo>
                  <a:lnTo>
                    <a:pt x="80" y="41"/>
                  </a:lnTo>
                  <a:lnTo>
                    <a:pt x="80" y="108"/>
                  </a:lnTo>
                  <a:lnTo>
                    <a:pt x="78" y="111"/>
                  </a:lnTo>
                  <a:lnTo>
                    <a:pt x="76" y="113"/>
                  </a:lnTo>
                  <a:lnTo>
                    <a:pt x="69" y="116"/>
                  </a:lnTo>
                  <a:lnTo>
                    <a:pt x="66" y="114"/>
                  </a:lnTo>
                  <a:lnTo>
                    <a:pt x="64" y="113"/>
                  </a:lnTo>
                  <a:lnTo>
                    <a:pt x="62" y="111"/>
                  </a:lnTo>
                  <a:lnTo>
                    <a:pt x="60" y="108"/>
                  </a:lnTo>
                  <a:lnTo>
                    <a:pt x="60" y="41"/>
                  </a:lnTo>
                  <a:lnTo>
                    <a:pt x="57" y="32"/>
                  </a:lnTo>
                  <a:lnTo>
                    <a:pt x="50" y="24"/>
                  </a:lnTo>
                  <a:lnTo>
                    <a:pt x="41" y="22"/>
                  </a:lnTo>
                  <a:lnTo>
                    <a:pt x="31" y="24"/>
                  </a:lnTo>
                  <a:lnTo>
                    <a:pt x="23" y="32"/>
                  </a:lnTo>
                  <a:lnTo>
                    <a:pt x="21" y="41"/>
                  </a:lnTo>
                  <a:lnTo>
                    <a:pt x="21" y="108"/>
                  </a:lnTo>
                  <a:lnTo>
                    <a:pt x="19" y="111"/>
                  </a:lnTo>
                  <a:lnTo>
                    <a:pt x="17" y="113"/>
                  </a:lnTo>
                  <a:lnTo>
                    <a:pt x="14" y="114"/>
                  </a:lnTo>
                  <a:lnTo>
                    <a:pt x="11" y="116"/>
                  </a:lnTo>
                  <a:lnTo>
                    <a:pt x="5" y="113"/>
                  </a:lnTo>
                  <a:lnTo>
                    <a:pt x="2" y="111"/>
                  </a:lnTo>
                  <a:lnTo>
                    <a:pt x="0" y="108"/>
                  </a:lnTo>
                  <a:lnTo>
                    <a:pt x="0" y="41"/>
                  </a:lnTo>
                  <a:lnTo>
                    <a:pt x="2" y="28"/>
                  </a:lnTo>
                  <a:lnTo>
                    <a:pt x="8" y="17"/>
                  </a:lnTo>
                  <a:lnTo>
                    <a:pt x="17" y="8"/>
                  </a:lnTo>
                  <a:lnTo>
                    <a:pt x="28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3" name="Freeform 569"/>
            <p:cNvSpPr>
              <a:spLocks/>
            </p:cNvSpPr>
            <p:nvPr/>
          </p:nvSpPr>
          <p:spPr bwMode="auto">
            <a:xfrm>
              <a:off x="3449638" y="6594475"/>
              <a:ext cx="17463" cy="523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2" y="11"/>
                </a:cxn>
                <a:cxn ang="0">
                  <a:pos x="22" y="54"/>
                </a:cxn>
                <a:cxn ang="0">
                  <a:pos x="21" y="58"/>
                </a:cxn>
                <a:cxn ang="0">
                  <a:pos x="19" y="62"/>
                </a:cxn>
                <a:cxn ang="0">
                  <a:pos x="16" y="64"/>
                </a:cxn>
                <a:cxn ang="0">
                  <a:pos x="11" y="65"/>
                </a:cxn>
                <a:cxn ang="0">
                  <a:pos x="7" y="64"/>
                </a:cxn>
                <a:cxn ang="0">
                  <a:pos x="4" y="62"/>
                </a:cxn>
                <a:cxn ang="0">
                  <a:pos x="1" y="58"/>
                </a:cxn>
                <a:cxn ang="0">
                  <a:pos x="0" y="5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22" h="65">
                  <a:moveTo>
                    <a:pt x="8" y="0"/>
                  </a:moveTo>
                  <a:lnTo>
                    <a:pt x="15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11"/>
                  </a:lnTo>
                  <a:lnTo>
                    <a:pt x="22" y="54"/>
                  </a:lnTo>
                  <a:lnTo>
                    <a:pt x="21" y="58"/>
                  </a:lnTo>
                  <a:lnTo>
                    <a:pt x="19" y="62"/>
                  </a:lnTo>
                  <a:lnTo>
                    <a:pt x="16" y="64"/>
                  </a:lnTo>
                  <a:lnTo>
                    <a:pt x="11" y="65"/>
                  </a:lnTo>
                  <a:lnTo>
                    <a:pt x="7" y="64"/>
                  </a:lnTo>
                  <a:lnTo>
                    <a:pt x="4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4" name="Freeform 570"/>
            <p:cNvSpPr>
              <a:spLocks/>
            </p:cNvSpPr>
            <p:nvPr/>
          </p:nvSpPr>
          <p:spPr bwMode="auto">
            <a:xfrm>
              <a:off x="3109913" y="6230938"/>
              <a:ext cx="157163" cy="385763"/>
            </a:xfrm>
            <a:custGeom>
              <a:avLst/>
              <a:gdLst/>
              <a:ahLst/>
              <a:cxnLst>
                <a:cxn ang="0">
                  <a:pos x="157" y="0"/>
                </a:cxn>
                <a:cxn ang="0">
                  <a:pos x="160" y="1"/>
                </a:cxn>
                <a:cxn ang="0">
                  <a:pos x="163" y="4"/>
                </a:cxn>
                <a:cxn ang="0">
                  <a:pos x="167" y="7"/>
                </a:cxn>
                <a:cxn ang="0">
                  <a:pos x="168" y="10"/>
                </a:cxn>
                <a:cxn ang="0">
                  <a:pos x="167" y="15"/>
                </a:cxn>
                <a:cxn ang="0">
                  <a:pos x="27" y="455"/>
                </a:cxn>
                <a:cxn ang="0">
                  <a:pos x="41" y="459"/>
                </a:cxn>
                <a:cxn ang="0">
                  <a:pos x="177" y="38"/>
                </a:cxn>
                <a:cxn ang="0">
                  <a:pos x="179" y="34"/>
                </a:cxn>
                <a:cxn ang="0">
                  <a:pos x="182" y="31"/>
                </a:cxn>
                <a:cxn ang="0">
                  <a:pos x="185" y="30"/>
                </a:cxn>
                <a:cxn ang="0">
                  <a:pos x="190" y="30"/>
                </a:cxn>
                <a:cxn ang="0">
                  <a:pos x="193" y="32"/>
                </a:cxn>
                <a:cxn ang="0">
                  <a:pos x="195" y="34"/>
                </a:cxn>
                <a:cxn ang="0">
                  <a:pos x="197" y="38"/>
                </a:cxn>
                <a:cxn ang="0">
                  <a:pos x="197" y="44"/>
                </a:cxn>
                <a:cxn ang="0">
                  <a:pos x="56" y="486"/>
                </a:cxn>
                <a:cxn ang="0">
                  <a:pos x="0" y="468"/>
                </a:cxn>
                <a:cxn ang="0">
                  <a:pos x="146" y="8"/>
                </a:cxn>
                <a:cxn ang="0">
                  <a:pos x="148" y="5"/>
                </a:cxn>
                <a:cxn ang="0">
                  <a:pos x="150" y="3"/>
                </a:cxn>
                <a:cxn ang="0">
                  <a:pos x="152" y="1"/>
                </a:cxn>
                <a:cxn ang="0">
                  <a:pos x="157" y="0"/>
                </a:cxn>
              </a:cxnLst>
              <a:rect l="0" t="0" r="r" b="b"/>
              <a:pathLst>
                <a:path w="197" h="486">
                  <a:moveTo>
                    <a:pt x="157" y="0"/>
                  </a:moveTo>
                  <a:lnTo>
                    <a:pt x="160" y="1"/>
                  </a:lnTo>
                  <a:lnTo>
                    <a:pt x="163" y="4"/>
                  </a:lnTo>
                  <a:lnTo>
                    <a:pt x="167" y="7"/>
                  </a:lnTo>
                  <a:lnTo>
                    <a:pt x="168" y="10"/>
                  </a:lnTo>
                  <a:lnTo>
                    <a:pt x="167" y="15"/>
                  </a:lnTo>
                  <a:lnTo>
                    <a:pt x="27" y="455"/>
                  </a:lnTo>
                  <a:lnTo>
                    <a:pt x="41" y="459"/>
                  </a:lnTo>
                  <a:lnTo>
                    <a:pt x="177" y="38"/>
                  </a:lnTo>
                  <a:lnTo>
                    <a:pt x="179" y="34"/>
                  </a:lnTo>
                  <a:lnTo>
                    <a:pt x="182" y="31"/>
                  </a:lnTo>
                  <a:lnTo>
                    <a:pt x="185" y="30"/>
                  </a:lnTo>
                  <a:lnTo>
                    <a:pt x="190" y="30"/>
                  </a:lnTo>
                  <a:lnTo>
                    <a:pt x="193" y="32"/>
                  </a:lnTo>
                  <a:lnTo>
                    <a:pt x="195" y="34"/>
                  </a:lnTo>
                  <a:lnTo>
                    <a:pt x="197" y="38"/>
                  </a:lnTo>
                  <a:lnTo>
                    <a:pt x="197" y="44"/>
                  </a:lnTo>
                  <a:lnTo>
                    <a:pt x="56" y="486"/>
                  </a:lnTo>
                  <a:lnTo>
                    <a:pt x="0" y="468"/>
                  </a:lnTo>
                  <a:lnTo>
                    <a:pt x="146" y="8"/>
                  </a:lnTo>
                  <a:lnTo>
                    <a:pt x="148" y="5"/>
                  </a:lnTo>
                  <a:lnTo>
                    <a:pt x="150" y="3"/>
                  </a:lnTo>
                  <a:lnTo>
                    <a:pt x="152" y="1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5" name="Freeform 571"/>
            <p:cNvSpPr>
              <a:spLocks/>
            </p:cNvSpPr>
            <p:nvPr/>
          </p:nvSpPr>
          <p:spPr bwMode="auto">
            <a:xfrm>
              <a:off x="3125788" y="6594475"/>
              <a:ext cx="17463" cy="523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2" y="8"/>
                </a:cxn>
                <a:cxn ang="0">
                  <a:pos x="22" y="57"/>
                </a:cxn>
                <a:cxn ang="0">
                  <a:pos x="20" y="60"/>
                </a:cxn>
                <a:cxn ang="0">
                  <a:pos x="18" y="63"/>
                </a:cxn>
                <a:cxn ang="0">
                  <a:pos x="11" y="65"/>
                </a:cxn>
                <a:cxn ang="0">
                  <a:pos x="7" y="64"/>
                </a:cxn>
                <a:cxn ang="0">
                  <a:pos x="4" y="62"/>
                </a:cxn>
                <a:cxn ang="0">
                  <a:pos x="1" y="58"/>
                </a:cxn>
                <a:cxn ang="0">
                  <a:pos x="0" y="5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22" h="65">
                  <a:moveTo>
                    <a:pt x="8" y="0"/>
                  </a:moveTo>
                  <a:lnTo>
                    <a:pt x="15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57"/>
                  </a:lnTo>
                  <a:lnTo>
                    <a:pt x="20" y="60"/>
                  </a:lnTo>
                  <a:lnTo>
                    <a:pt x="18" y="63"/>
                  </a:lnTo>
                  <a:lnTo>
                    <a:pt x="11" y="65"/>
                  </a:lnTo>
                  <a:lnTo>
                    <a:pt x="7" y="64"/>
                  </a:lnTo>
                  <a:lnTo>
                    <a:pt x="4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6" name="Freeform 572"/>
            <p:cNvSpPr>
              <a:spLocks noEditPoints="1"/>
            </p:cNvSpPr>
            <p:nvPr/>
          </p:nvSpPr>
          <p:spPr bwMode="auto">
            <a:xfrm>
              <a:off x="3527426" y="6051550"/>
              <a:ext cx="187325" cy="595313"/>
            </a:xfrm>
            <a:custGeom>
              <a:avLst/>
              <a:gdLst/>
              <a:ahLst/>
              <a:cxnLst>
                <a:cxn ang="0">
                  <a:pos x="22" y="22"/>
                </a:cxn>
                <a:cxn ang="0">
                  <a:pos x="22" y="727"/>
                </a:cxn>
                <a:cxn ang="0">
                  <a:pos x="214" y="727"/>
                </a:cxn>
                <a:cxn ang="0">
                  <a:pos x="214" y="22"/>
                </a:cxn>
                <a:cxn ang="0">
                  <a:pos x="22" y="22"/>
                </a:cxn>
                <a:cxn ang="0">
                  <a:pos x="0" y="0"/>
                </a:cxn>
                <a:cxn ang="0">
                  <a:pos x="236" y="0"/>
                </a:cxn>
                <a:cxn ang="0">
                  <a:pos x="236" y="749"/>
                </a:cxn>
                <a:cxn ang="0">
                  <a:pos x="0" y="749"/>
                </a:cxn>
                <a:cxn ang="0">
                  <a:pos x="0" y="0"/>
                </a:cxn>
              </a:cxnLst>
              <a:rect l="0" t="0" r="r" b="b"/>
              <a:pathLst>
                <a:path w="236" h="749">
                  <a:moveTo>
                    <a:pt x="22" y="22"/>
                  </a:moveTo>
                  <a:lnTo>
                    <a:pt x="22" y="727"/>
                  </a:lnTo>
                  <a:lnTo>
                    <a:pt x="214" y="727"/>
                  </a:lnTo>
                  <a:lnTo>
                    <a:pt x="214" y="22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236" y="0"/>
                  </a:lnTo>
                  <a:lnTo>
                    <a:pt x="236" y="749"/>
                  </a:lnTo>
                  <a:lnTo>
                    <a:pt x="0" y="74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7" name="Freeform 573"/>
            <p:cNvSpPr>
              <a:spLocks/>
            </p:cNvSpPr>
            <p:nvPr/>
          </p:nvSpPr>
          <p:spPr bwMode="auto">
            <a:xfrm>
              <a:off x="3609976" y="6135688"/>
              <a:ext cx="96838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2" y="0"/>
                </a:cxn>
                <a:cxn ang="0">
                  <a:pos x="116" y="1"/>
                </a:cxn>
                <a:cxn ang="0">
                  <a:pos x="121" y="5"/>
                </a:cxn>
                <a:cxn ang="0">
                  <a:pos x="122" y="9"/>
                </a:cxn>
                <a:cxn ang="0">
                  <a:pos x="122" y="13"/>
                </a:cxn>
                <a:cxn ang="0">
                  <a:pos x="119" y="16"/>
                </a:cxn>
                <a:cxn ang="0">
                  <a:pos x="115" y="20"/>
                </a:cxn>
                <a:cxn ang="0">
                  <a:pos x="7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22" h="20">
                  <a:moveTo>
                    <a:pt x="7" y="0"/>
                  </a:moveTo>
                  <a:lnTo>
                    <a:pt x="112" y="0"/>
                  </a:lnTo>
                  <a:lnTo>
                    <a:pt x="116" y="1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2" y="13"/>
                  </a:lnTo>
                  <a:lnTo>
                    <a:pt x="119" y="16"/>
                  </a:lnTo>
                  <a:lnTo>
                    <a:pt x="115" y="20"/>
                  </a:lnTo>
                  <a:lnTo>
                    <a:pt x="7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8" name="Freeform 574"/>
            <p:cNvSpPr>
              <a:spLocks/>
            </p:cNvSpPr>
            <p:nvPr/>
          </p:nvSpPr>
          <p:spPr bwMode="auto">
            <a:xfrm>
              <a:off x="3609976" y="6226175"/>
              <a:ext cx="96838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5" y="0"/>
                </a:cxn>
                <a:cxn ang="0">
                  <a:pos x="119" y="4"/>
                </a:cxn>
                <a:cxn ang="0">
                  <a:pos x="122" y="8"/>
                </a:cxn>
                <a:cxn ang="0">
                  <a:pos x="122" y="11"/>
                </a:cxn>
                <a:cxn ang="0">
                  <a:pos x="121" y="15"/>
                </a:cxn>
                <a:cxn ang="0">
                  <a:pos x="116" y="20"/>
                </a:cxn>
                <a:cxn ang="0">
                  <a:pos x="112" y="21"/>
                </a:cxn>
                <a:cxn ang="0">
                  <a:pos x="7" y="21"/>
                </a:cxn>
                <a:cxn ang="0">
                  <a:pos x="4" y="19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22" h="21">
                  <a:moveTo>
                    <a:pt x="7" y="0"/>
                  </a:moveTo>
                  <a:lnTo>
                    <a:pt x="115" y="0"/>
                  </a:lnTo>
                  <a:lnTo>
                    <a:pt x="119" y="4"/>
                  </a:lnTo>
                  <a:lnTo>
                    <a:pt x="122" y="8"/>
                  </a:lnTo>
                  <a:lnTo>
                    <a:pt x="122" y="11"/>
                  </a:lnTo>
                  <a:lnTo>
                    <a:pt x="121" y="15"/>
                  </a:lnTo>
                  <a:lnTo>
                    <a:pt x="116" y="20"/>
                  </a:lnTo>
                  <a:lnTo>
                    <a:pt x="1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39" name="Freeform 575"/>
            <p:cNvSpPr>
              <a:spLocks/>
            </p:cNvSpPr>
            <p:nvPr/>
          </p:nvSpPr>
          <p:spPr bwMode="auto">
            <a:xfrm>
              <a:off x="3651251" y="6181725"/>
              <a:ext cx="5556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1" y="0"/>
                </a:cxn>
                <a:cxn ang="0">
                  <a:pos x="65" y="1"/>
                </a:cxn>
                <a:cxn ang="0">
                  <a:pos x="70" y="5"/>
                </a:cxn>
                <a:cxn ang="0">
                  <a:pos x="71" y="10"/>
                </a:cxn>
                <a:cxn ang="0">
                  <a:pos x="71" y="13"/>
                </a:cxn>
                <a:cxn ang="0">
                  <a:pos x="68" y="16"/>
                </a:cxn>
                <a:cxn ang="0">
                  <a:pos x="64" y="21"/>
                </a:cxn>
                <a:cxn ang="0">
                  <a:pos x="8" y="21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0" y="10"/>
                </a:cxn>
                <a:cxn ang="0">
                  <a:pos x="1" y="6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71" h="21">
                  <a:moveTo>
                    <a:pt x="8" y="0"/>
                  </a:moveTo>
                  <a:lnTo>
                    <a:pt x="61" y="0"/>
                  </a:lnTo>
                  <a:lnTo>
                    <a:pt x="65" y="1"/>
                  </a:lnTo>
                  <a:lnTo>
                    <a:pt x="70" y="5"/>
                  </a:lnTo>
                  <a:lnTo>
                    <a:pt x="71" y="10"/>
                  </a:lnTo>
                  <a:lnTo>
                    <a:pt x="71" y="13"/>
                  </a:lnTo>
                  <a:lnTo>
                    <a:pt x="68" y="16"/>
                  </a:lnTo>
                  <a:lnTo>
                    <a:pt x="64" y="21"/>
                  </a:lnTo>
                  <a:lnTo>
                    <a:pt x="8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0" name="Freeform 576"/>
            <p:cNvSpPr>
              <a:spLocks/>
            </p:cNvSpPr>
            <p:nvPr/>
          </p:nvSpPr>
          <p:spPr bwMode="auto">
            <a:xfrm>
              <a:off x="3651251" y="6091238"/>
              <a:ext cx="5556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1" y="0"/>
                </a:cxn>
                <a:cxn ang="0">
                  <a:pos x="65" y="1"/>
                </a:cxn>
                <a:cxn ang="0">
                  <a:pos x="70" y="6"/>
                </a:cxn>
                <a:cxn ang="0">
                  <a:pos x="71" y="10"/>
                </a:cxn>
                <a:cxn ang="0">
                  <a:pos x="71" y="14"/>
                </a:cxn>
                <a:cxn ang="0">
                  <a:pos x="68" y="17"/>
                </a:cxn>
                <a:cxn ang="0">
                  <a:pos x="64" y="21"/>
                </a:cxn>
                <a:cxn ang="0">
                  <a:pos x="8" y="21"/>
                </a:cxn>
                <a:cxn ang="0">
                  <a:pos x="5" y="19"/>
                </a:cxn>
                <a:cxn ang="0">
                  <a:pos x="2" y="17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5" y="3"/>
                </a:cxn>
                <a:cxn ang="0">
                  <a:pos x="8" y="0"/>
                </a:cxn>
              </a:cxnLst>
              <a:rect l="0" t="0" r="r" b="b"/>
              <a:pathLst>
                <a:path w="71" h="21">
                  <a:moveTo>
                    <a:pt x="8" y="0"/>
                  </a:moveTo>
                  <a:lnTo>
                    <a:pt x="61" y="0"/>
                  </a:lnTo>
                  <a:lnTo>
                    <a:pt x="65" y="1"/>
                  </a:lnTo>
                  <a:lnTo>
                    <a:pt x="70" y="6"/>
                  </a:lnTo>
                  <a:lnTo>
                    <a:pt x="71" y="10"/>
                  </a:lnTo>
                  <a:lnTo>
                    <a:pt x="71" y="14"/>
                  </a:lnTo>
                  <a:lnTo>
                    <a:pt x="68" y="17"/>
                  </a:lnTo>
                  <a:lnTo>
                    <a:pt x="64" y="21"/>
                  </a:lnTo>
                  <a:lnTo>
                    <a:pt x="8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1" name="Freeform 577"/>
            <p:cNvSpPr>
              <a:spLocks/>
            </p:cNvSpPr>
            <p:nvPr/>
          </p:nvSpPr>
          <p:spPr bwMode="auto">
            <a:xfrm>
              <a:off x="3651251" y="6272213"/>
              <a:ext cx="6191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1" y="0"/>
                </a:cxn>
                <a:cxn ang="0">
                  <a:pos x="74" y="2"/>
                </a:cxn>
                <a:cxn ang="0">
                  <a:pos x="76" y="4"/>
                </a:cxn>
                <a:cxn ang="0">
                  <a:pos x="78" y="8"/>
                </a:cxn>
                <a:cxn ang="0">
                  <a:pos x="78" y="14"/>
                </a:cxn>
                <a:cxn ang="0">
                  <a:pos x="74" y="19"/>
                </a:cxn>
                <a:cxn ang="0">
                  <a:pos x="71" y="21"/>
                </a:cxn>
                <a:cxn ang="0">
                  <a:pos x="8" y="21"/>
                </a:cxn>
                <a:cxn ang="0">
                  <a:pos x="5" y="19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78" h="21">
                  <a:moveTo>
                    <a:pt x="8" y="0"/>
                  </a:moveTo>
                  <a:lnTo>
                    <a:pt x="71" y="0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78" y="8"/>
                  </a:lnTo>
                  <a:lnTo>
                    <a:pt x="78" y="14"/>
                  </a:lnTo>
                  <a:lnTo>
                    <a:pt x="74" y="19"/>
                  </a:lnTo>
                  <a:lnTo>
                    <a:pt x="71" y="21"/>
                  </a:lnTo>
                  <a:lnTo>
                    <a:pt x="8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2" name="Freeform 578"/>
            <p:cNvSpPr>
              <a:spLocks/>
            </p:cNvSpPr>
            <p:nvPr/>
          </p:nvSpPr>
          <p:spPr bwMode="auto">
            <a:xfrm>
              <a:off x="3609976" y="6318250"/>
              <a:ext cx="96838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5" y="0"/>
                </a:cxn>
                <a:cxn ang="0">
                  <a:pos x="119" y="5"/>
                </a:cxn>
                <a:cxn ang="0">
                  <a:pos x="122" y="8"/>
                </a:cxn>
                <a:cxn ang="0">
                  <a:pos x="122" y="11"/>
                </a:cxn>
                <a:cxn ang="0">
                  <a:pos x="121" y="16"/>
                </a:cxn>
                <a:cxn ang="0">
                  <a:pos x="116" y="20"/>
                </a:cxn>
                <a:cxn ang="0">
                  <a:pos x="112" y="21"/>
                </a:cxn>
                <a:cxn ang="0">
                  <a:pos x="7" y="21"/>
                </a:cxn>
                <a:cxn ang="0">
                  <a:pos x="4" y="19"/>
                </a:cxn>
                <a:cxn ang="0">
                  <a:pos x="2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122" h="21">
                  <a:moveTo>
                    <a:pt x="7" y="0"/>
                  </a:moveTo>
                  <a:lnTo>
                    <a:pt x="115" y="0"/>
                  </a:lnTo>
                  <a:lnTo>
                    <a:pt x="119" y="5"/>
                  </a:lnTo>
                  <a:lnTo>
                    <a:pt x="122" y="8"/>
                  </a:lnTo>
                  <a:lnTo>
                    <a:pt x="122" y="11"/>
                  </a:lnTo>
                  <a:lnTo>
                    <a:pt x="121" y="16"/>
                  </a:lnTo>
                  <a:lnTo>
                    <a:pt x="116" y="20"/>
                  </a:lnTo>
                  <a:lnTo>
                    <a:pt x="1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3" name="Freeform 579"/>
            <p:cNvSpPr>
              <a:spLocks/>
            </p:cNvSpPr>
            <p:nvPr/>
          </p:nvSpPr>
          <p:spPr bwMode="auto">
            <a:xfrm>
              <a:off x="3609976" y="6408738"/>
              <a:ext cx="96838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5" y="0"/>
                </a:cxn>
                <a:cxn ang="0">
                  <a:pos x="119" y="4"/>
                </a:cxn>
                <a:cxn ang="0">
                  <a:pos x="122" y="7"/>
                </a:cxn>
                <a:cxn ang="0">
                  <a:pos x="122" y="11"/>
                </a:cxn>
                <a:cxn ang="0">
                  <a:pos x="121" y="15"/>
                </a:cxn>
                <a:cxn ang="0">
                  <a:pos x="116" y="20"/>
                </a:cxn>
                <a:cxn ang="0">
                  <a:pos x="112" y="21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22" h="21">
                  <a:moveTo>
                    <a:pt x="7" y="0"/>
                  </a:moveTo>
                  <a:lnTo>
                    <a:pt x="115" y="0"/>
                  </a:lnTo>
                  <a:lnTo>
                    <a:pt x="119" y="4"/>
                  </a:lnTo>
                  <a:lnTo>
                    <a:pt x="122" y="7"/>
                  </a:lnTo>
                  <a:lnTo>
                    <a:pt x="122" y="11"/>
                  </a:lnTo>
                  <a:lnTo>
                    <a:pt x="121" y="15"/>
                  </a:lnTo>
                  <a:lnTo>
                    <a:pt x="116" y="20"/>
                  </a:lnTo>
                  <a:lnTo>
                    <a:pt x="112" y="21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4" name="Freeform 580"/>
            <p:cNvSpPr>
              <a:spLocks/>
            </p:cNvSpPr>
            <p:nvPr/>
          </p:nvSpPr>
          <p:spPr bwMode="auto">
            <a:xfrm>
              <a:off x="3651251" y="6364288"/>
              <a:ext cx="5556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4" y="0"/>
                </a:cxn>
                <a:cxn ang="0">
                  <a:pos x="68" y="4"/>
                </a:cxn>
                <a:cxn ang="0">
                  <a:pos x="71" y="7"/>
                </a:cxn>
                <a:cxn ang="0">
                  <a:pos x="71" y="11"/>
                </a:cxn>
                <a:cxn ang="0">
                  <a:pos x="70" y="15"/>
                </a:cxn>
                <a:cxn ang="0">
                  <a:pos x="65" y="19"/>
                </a:cxn>
                <a:cxn ang="0">
                  <a:pos x="61" y="20"/>
                </a:cxn>
                <a:cxn ang="0">
                  <a:pos x="8" y="20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71" h="20">
                  <a:moveTo>
                    <a:pt x="8" y="0"/>
                  </a:moveTo>
                  <a:lnTo>
                    <a:pt x="64" y="0"/>
                  </a:lnTo>
                  <a:lnTo>
                    <a:pt x="68" y="4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0" y="15"/>
                  </a:lnTo>
                  <a:lnTo>
                    <a:pt x="65" y="19"/>
                  </a:lnTo>
                  <a:lnTo>
                    <a:pt x="61" y="20"/>
                  </a:lnTo>
                  <a:lnTo>
                    <a:pt x="8" y="20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5" name="Freeform 581"/>
            <p:cNvSpPr>
              <a:spLocks/>
            </p:cNvSpPr>
            <p:nvPr/>
          </p:nvSpPr>
          <p:spPr bwMode="auto">
            <a:xfrm>
              <a:off x="3651251" y="6454775"/>
              <a:ext cx="6191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1" y="0"/>
                </a:cxn>
                <a:cxn ang="0">
                  <a:pos x="74" y="2"/>
                </a:cxn>
                <a:cxn ang="0">
                  <a:pos x="76" y="4"/>
                </a:cxn>
                <a:cxn ang="0">
                  <a:pos x="78" y="8"/>
                </a:cxn>
                <a:cxn ang="0">
                  <a:pos x="78" y="14"/>
                </a:cxn>
                <a:cxn ang="0">
                  <a:pos x="76" y="18"/>
                </a:cxn>
                <a:cxn ang="0">
                  <a:pos x="74" y="20"/>
                </a:cxn>
                <a:cxn ang="0">
                  <a:pos x="67" y="22"/>
                </a:cxn>
                <a:cxn ang="0">
                  <a:pos x="11" y="22"/>
                </a:cxn>
                <a:cxn ang="0">
                  <a:pos x="7" y="21"/>
                </a:cxn>
                <a:cxn ang="0">
                  <a:pos x="4" y="19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78" h="22">
                  <a:moveTo>
                    <a:pt x="8" y="0"/>
                  </a:moveTo>
                  <a:lnTo>
                    <a:pt x="71" y="0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78" y="8"/>
                  </a:lnTo>
                  <a:lnTo>
                    <a:pt x="78" y="14"/>
                  </a:lnTo>
                  <a:lnTo>
                    <a:pt x="76" y="18"/>
                  </a:lnTo>
                  <a:lnTo>
                    <a:pt x="74" y="20"/>
                  </a:lnTo>
                  <a:lnTo>
                    <a:pt x="67" y="22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6" name="Freeform 582"/>
            <p:cNvSpPr>
              <a:spLocks/>
            </p:cNvSpPr>
            <p:nvPr/>
          </p:nvSpPr>
          <p:spPr bwMode="auto">
            <a:xfrm>
              <a:off x="3616326" y="6500813"/>
              <a:ext cx="96838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15" y="0"/>
                </a:cxn>
                <a:cxn ang="0">
                  <a:pos x="118" y="2"/>
                </a:cxn>
                <a:cxn ang="0">
                  <a:pos x="120" y="5"/>
                </a:cxn>
                <a:cxn ang="0">
                  <a:pos x="122" y="8"/>
                </a:cxn>
                <a:cxn ang="0">
                  <a:pos x="122" y="15"/>
                </a:cxn>
                <a:cxn ang="0">
                  <a:pos x="120" y="18"/>
                </a:cxn>
                <a:cxn ang="0">
                  <a:pos x="118" y="20"/>
                </a:cxn>
                <a:cxn ang="0">
                  <a:pos x="111" y="22"/>
                </a:cxn>
                <a:cxn ang="0">
                  <a:pos x="11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122" h="22">
                  <a:moveTo>
                    <a:pt x="8" y="0"/>
                  </a:moveTo>
                  <a:lnTo>
                    <a:pt x="115" y="0"/>
                  </a:lnTo>
                  <a:lnTo>
                    <a:pt x="118" y="2"/>
                  </a:lnTo>
                  <a:lnTo>
                    <a:pt x="120" y="5"/>
                  </a:lnTo>
                  <a:lnTo>
                    <a:pt x="122" y="8"/>
                  </a:lnTo>
                  <a:lnTo>
                    <a:pt x="122" y="15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11" y="22"/>
                  </a:lnTo>
                  <a:lnTo>
                    <a:pt x="11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7" name="Freeform 583"/>
            <p:cNvSpPr>
              <a:spLocks/>
            </p:cNvSpPr>
            <p:nvPr/>
          </p:nvSpPr>
          <p:spPr bwMode="auto">
            <a:xfrm>
              <a:off x="3616326" y="6591300"/>
              <a:ext cx="96838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15" y="0"/>
                </a:cxn>
                <a:cxn ang="0">
                  <a:pos x="118" y="2"/>
                </a:cxn>
                <a:cxn ang="0">
                  <a:pos x="120" y="4"/>
                </a:cxn>
                <a:cxn ang="0">
                  <a:pos x="122" y="7"/>
                </a:cxn>
                <a:cxn ang="0">
                  <a:pos x="122" y="14"/>
                </a:cxn>
                <a:cxn ang="0">
                  <a:pos x="120" y="17"/>
                </a:cxn>
                <a:cxn ang="0">
                  <a:pos x="118" y="19"/>
                </a:cxn>
                <a:cxn ang="0">
                  <a:pos x="111" y="22"/>
                </a:cxn>
                <a:cxn ang="0">
                  <a:pos x="11" y="22"/>
                </a:cxn>
                <a:cxn ang="0">
                  <a:pos x="5" y="19"/>
                </a:cxn>
                <a:cxn ang="0">
                  <a:pos x="2" y="1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122" h="22">
                  <a:moveTo>
                    <a:pt x="8" y="0"/>
                  </a:moveTo>
                  <a:lnTo>
                    <a:pt x="115" y="0"/>
                  </a:lnTo>
                  <a:lnTo>
                    <a:pt x="118" y="2"/>
                  </a:lnTo>
                  <a:lnTo>
                    <a:pt x="120" y="4"/>
                  </a:lnTo>
                  <a:lnTo>
                    <a:pt x="122" y="7"/>
                  </a:lnTo>
                  <a:lnTo>
                    <a:pt x="122" y="14"/>
                  </a:lnTo>
                  <a:lnTo>
                    <a:pt x="120" y="17"/>
                  </a:lnTo>
                  <a:lnTo>
                    <a:pt x="118" y="19"/>
                  </a:lnTo>
                  <a:lnTo>
                    <a:pt x="111" y="22"/>
                  </a:lnTo>
                  <a:lnTo>
                    <a:pt x="11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48" name="Freeform 584"/>
            <p:cNvSpPr>
              <a:spLocks/>
            </p:cNvSpPr>
            <p:nvPr/>
          </p:nvSpPr>
          <p:spPr bwMode="auto">
            <a:xfrm>
              <a:off x="3656013" y="6546850"/>
              <a:ext cx="57150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3" y="0"/>
                </a:cxn>
                <a:cxn ang="0">
                  <a:pos x="66" y="3"/>
                </a:cxn>
                <a:cxn ang="0">
                  <a:pos x="68" y="5"/>
                </a:cxn>
                <a:cxn ang="0">
                  <a:pos x="70" y="8"/>
                </a:cxn>
                <a:cxn ang="0">
                  <a:pos x="70" y="15"/>
                </a:cxn>
                <a:cxn ang="0">
                  <a:pos x="68" y="18"/>
                </a:cxn>
                <a:cxn ang="0">
                  <a:pos x="66" y="20"/>
                </a:cxn>
                <a:cxn ang="0">
                  <a:pos x="59" y="22"/>
                </a:cxn>
                <a:cxn ang="0">
                  <a:pos x="11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4" y="3"/>
                </a:cxn>
                <a:cxn ang="0">
                  <a:pos x="8" y="0"/>
                </a:cxn>
              </a:cxnLst>
              <a:rect l="0" t="0" r="r" b="b"/>
              <a:pathLst>
                <a:path w="70" h="22">
                  <a:moveTo>
                    <a:pt x="8" y="0"/>
                  </a:moveTo>
                  <a:lnTo>
                    <a:pt x="63" y="0"/>
                  </a:lnTo>
                  <a:lnTo>
                    <a:pt x="66" y="3"/>
                  </a:lnTo>
                  <a:lnTo>
                    <a:pt x="68" y="5"/>
                  </a:lnTo>
                  <a:lnTo>
                    <a:pt x="70" y="8"/>
                  </a:lnTo>
                  <a:lnTo>
                    <a:pt x="70" y="15"/>
                  </a:lnTo>
                  <a:lnTo>
                    <a:pt x="68" y="18"/>
                  </a:lnTo>
                  <a:lnTo>
                    <a:pt x="66" y="20"/>
                  </a:lnTo>
                  <a:lnTo>
                    <a:pt x="59" y="22"/>
                  </a:lnTo>
                  <a:lnTo>
                    <a:pt x="11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8"/>
                  </a:lnTo>
                  <a:lnTo>
                    <a:pt x="2" y="5"/>
                  </a:lnTo>
                  <a:lnTo>
                    <a:pt x="4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Группа 6927"/>
          <p:cNvGrpSpPr/>
          <p:nvPr/>
        </p:nvGrpSpPr>
        <p:grpSpPr>
          <a:xfrm>
            <a:off x="5200486" y="4275924"/>
            <a:ext cx="367877" cy="343949"/>
            <a:chOff x="3665538" y="4883150"/>
            <a:chExt cx="539751" cy="541338"/>
          </a:xfrm>
          <a:solidFill>
            <a:schemeClr val="bg1"/>
          </a:solidFill>
        </p:grpSpPr>
        <p:sp>
          <p:nvSpPr>
            <p:cNvPr id="132" name="Freeform 4436"/>
            <p:cNvSpPr>
              <a:spLocks noEditPoints="1"/>
            </p:cNvSpPr>
            <p:nvPr/>
          </p:nvSpPr>
          <p:spPr bwMode="auto">
            <a:xfrm>
              <a:off x="3665538" y="4883150"/>
              <a:ext cx="373063" cy="374650"/>
            </a:xfrm>
            <a:custGeom>
              <a:avLst/>
              <a:gdLst/>
              <a:ahLst/>
              <a:cxnLst>
                <a:cxn ang="0">
                  <a:pos x="85" y="38"/>
                </a:cxn>
                <a:cxn ang="0">
                  <a:pos x="46" y="70"/>
                </a:cxn>
                <a:cxn ang="0">
                  <a:pos x="31" y="117"/>
                </a:cxn>
                <a:cxn ang="0">
                  <a:pos x="46" y="166"/>
                </a:cxn>
                <a:cxn ang="0">
                  <a:pos x="85" y="198"/>
                </a:cxn>
                <a:cxn ang="0">
                  <a:pos x="140" y="201"/>
                </a:cxn>
                <a:cxn ang="0">
                  <a:pos x="193" y="160"/>
                </a:cxn>
                <a:cxn ang="0">
                  <a:pos x="202" y="101"/>
                </a:cxn>
                <a:cxn ang="0">
                  <a:pos x="179" y="56"/>
                </a:cxn>
                <a:cxn ang="0">
                  <a:pos x="135" y="34"/>
                </a:cxn>
                <a:cxn ang="0">
                  <a:pos x="136" y="23"/>
                </a:cxn>
                <a:cxn ang="0">
                  <a:pos x="186" y="49"/>
                </a:cxn>
                <a:cxn ang="0">
                  <a:pos x="213" y="99"/>
                </a:cxn>
                <a:cxn ang="0">
                  <a:pos x="207" y="154"/>
                </a:cxn>
                <a:cxn ang="0">
                  <a:pos x="171" y="198"/>
                </a:cxn>
                <a:cxn ang="0">
                  <a:pos x="118" y="214"/>
                </a:cxn>
                <a:cxn ang="0">
                  <a:pos x="64" y="198"/>
                </a:cxn>
                <a:cxn ang="0">
                  <a:pos x="29" y="154"/>
                </a:cxn>
                <a:cxn ang="0">
                  <a:pos x="24" y="99"/>
                </a:cxn>
                <a:cxn ang="0">
                  <a:pos x="50" y="49"/>
                </a:cxn>
                <a:cxn ang="0">
                  <a:pos x="99" y="23"/>
                </a:cxn>
                <a:cxn ang="0">
                  <a:pos x="96" y="12"/>
                </a:cxn>
                <a:cxn ang="0">
                  <a:pos x="41" y="42"/>
                </a:cxn>
                <a:cxn ang="0">
                  <a:pos x="13" y="97"/>
                </a:cxn>
                <a:cxn ang="0">
                  <a:pos x="22" y="165"/>
                </a:cxn>
                <a:cxn ang="0">
                  <a:pos x="70" y="214"/>
                </a:cxn>
                <a:cxn ang="0">
                  <a:pos x="139" y="223"/>
                </a:cxn>
                <a:cxn ang="0">
                  <a:pos x="194" y="193"/>
                </a:cxn>
                <a:cxn ang="0">
                  <a:pos x="223" y="139"/>
                </a:cxn>
                <a:cxn ang="0">
                  <a:pos x="218" y="77"/>
                </a:cxn>
                <a:cxn ang="0">
                  <a:pos x="178" y="29"/>
                </a:cxn>
                <a:cxn ang="0">
                  <a:pos x="118" y="10"/>
                </a:cxn>
                <a:cxn ang="0">
                  <a:pos x="163" y="9"/>
                </a:cxn>
                <a:cxn ang="0">
                  <a:pos x="216" y="52"/>
                </a:cxn>
                <a:cxn ang="0">
                  <a:pos x="235" y="117"/>
                </a:cxn>
                <a:cxn ang="0">
                  <a:pos x="216" y="182"/>
                </a:cxn>
                <a:cxn ang="0">
                  <a:pos x="163" y="226"/>
                </a:cxn>
                <a:cxn ang="0">
                  <a:pos x="91" y="233"/>
                </a:cxn>
                <a:cxn ang="0">
                  <a:pos x="26" y="191"/>
                </a:cxn>
                <a:cxn ang="0">
                  <a:pos x="0" y="117"/>
                </a:cxn>
                <a:cxn ang="0">
                  <a:pos x="20" y="53"/>
                </a:cxn>
                <a:cxn ang="0">
                  <a:pos x="73" y="9"/>
                </a:cxn>
              </a:cxnLst>
              <a:rect l="0" t="0" r="r" b="b"/>
              <a:pathLst>
                <a:path w="235" h="236">
                  <a:moveTo>
                    <a:pt x="118" y="32"/>
                  </a:moveTo>
                  <a:lnTo>
                    <a:pt x="101" y="34"/>
                  </a:lnTo>
                  <a:lnTo>
                    <a:pt x="85" y="38"/>
                  </a:lnTo>
                  <a:lnTo>
                    <a:pt x="70" y="46"/>
                  </a:lnTo>
                  <a:lnTo>
                    <a:pt x="57" y="56"/>
                  </a:lnTo>
                  <a:lnTo>
                    <a:pt x="46" y="70"/>
                  </a:lnTo>
                  <a:lnTo>
                    <a:pt x="38" y="84"/>
                  </a:lnTo>
                  <a:lnTo>
                    <a:pt x="33" y="101"/>
                  </a:lnTo>
                  <a:lnTo>
                    <a:pt x="31" y="117"/>
                  </a:lnTo>
                  <a:lnTo>
                    <a:pt x="33" y="135"/>
                  </a:lnTo>
                  <a:lnTo>
                    <a:pt x="38" y="151"/>
                  </a:lnTo>
                  <a:lnTo>
                    <a:pt x="46" y="166"/>
                  </a:lnTo>
                  <a:lnTo>
                    <a:pt x="57" y="179"/>
                  </a:lnTo>
                  <a:lnTo>
                    <a:pt x="70" y="190"/>
                  </a:lnTo>
                  <a:lnTo>
                    <a:pt x="85" y="198"/>
                  </a:lnTo>
                  <a:lnTo>
                    <a:pt x="101" y="203"/>
                  </a:lnTo>
                  <a:lnTo>
                    <a:pt x="118" y="204"/>
                  </a:lnTo>
                  <a:lnTo>
                    <a:pt x="140" y="201"/>
                  </a:lnTo>
                  <a:lnTo>
                    <a:pt x="161" y="192"/>
                  </a:lnTo>
                  <a:lnTo>
                    <a:pt x="180" y="179"/>
                  </a:lnTo>
                  <a:lnTo>
                    <a:pt x="193" y="160"/>
                  </a:lnTo>
                  <a:lnTo>
                    <a:pt x="201" y="140"/>
                  </a:lnTo>
                  <a:lnTo>
                    <a:pt x="204" y="117"/>
                  </a:lnTo>
                  <a:lnTo>
                    <a:pt x="202" y="101"/>
                  </a:lnTo>
                  <a:lnTo>
                    <a:pt x="198" y="84"/>
                  </a:lnTo>
                  <a:lnTo>
                    <a:pt x="190" y="70"/>
                  </a:lnTo>
                  <a:lnTo>
                    <a:pt x="179" y="56"/>
                  </a:lnTo>
                  <a:lnTo>
                    <a:pt x="166" y="46"/>
                  </a:lnTo>
                  <a:lnTo>
                    <a:pt x="152" y="38"/>
                  </a:lnTo>
                  <a:lnTo>
                    <a:pt x="135" y="34"/>
                  </a:lnTo>
                  <a:lnTo>
                    <a:pt x="118" y="32"/>
                  </a:lnTo>
                  <a:close/>
                  <a:moveTo>
                    <a:pt x="118" y="21"/>
                  </a:moveTo>
                  <a:lnTo>
                    <a:pt x="136" y="23"/>
                  </a:lnTo>
                  <a:lnTo>
                    <a:pt x="155" y="29"/>
                  </a:lnTo>
                  <a:lnTo>
                    <a:pt x="171" y="37"/>
                  </a:lnTo>
                  <a:lnTo>
                    <a:pt x="186" y="49"/>
                  </a:lnTo>
                  <a:lnTo>
                    <a:pt x="198" y="64"/>
                  </a:lnTo>
                  <a:lnTo>
                    <a:pt x="207" y="80"/>
                  </a:lnTo>
                  <a:lnTo>
                    <a:pt x="213" y="99"/>
                  </a:lnTo>
                  <a:lnTo>
                    <a:pt x="215" y="117"/>
                  </a:lnTo>
                  <a:lnTo>
                    <a:pt x="213" y="136"/>
                  </a:lnTo>
                  <a:lnTo>
                    <a:pt x="207" y="154"/>
                  </a:lnTo>
                  <a:lnTo>
                    <a:pt x="198" y="171"/>
                  </a:lnTo>
                  <a:lnTo>
                    <a:pt x="187" y="186"/>
                  </a:lnTo>
                  <a:lnTo>
                    <a:pt x="171" y="198"/>
                  </a:lnTo>
                  <a:lnTo>
                    <a:pt x="155" y="207"/>
                  </a:lnTo>
                  <a:lnTo>
                    <a:pt x="136" y="212"/>
                  </a:lnTo>
                  <a:lnTo>
                    <a:pt x="118" y="214"/>
                  </a:lnTo>
                  <a:lnTo>
                    <a:pt x="99" y="212"/>
                  </a:lnTo>
                  <a:lnTo>
                    <a:pt x="81" y="207"/>
                  </a:lnTo>
                  <a:lnTo>
                    <a:pt x="64" y="198"/>
                  </a:lnTo>
                  <a:lnTo>
                    <a:pt x="50" y="186"/>
                  </a:lnTo>
                  <a:lnTo>
                    <a:pt x="37" y="171"/>
                  </a:lnTo>
                  <a:lnTo>
                    <a:pt x="29" y="154"/>
                  </a:lnTo>
                  <a:lnTo>
                    <a:pt x="24" y="136"/>
                  </a:lnTo>
                  <a:lnTo>
                    <a:pt x="22" y="117"/>
                  </a:lnTo>
                  <a:lnTo>
                    <a:pt x="24" y="99"/>
                  </a:lnTo>
                  <a:lnTo>
                    <a:pt x="29" y="81"/>
                  </a:lnTo>
                  <a:lnTo>
                    <a:pt x="37" y="65"/>
                  </a:lnTo>
                  <a:lnTo>
                    <a:pt x="50" y="49"/>
                  </a:lnTo>
                  <a:lnTo>
                    <a:pt x="64" y="38"/>
                  </a:lnTo>
                  <a:lnTo>
                    <a:pt x="81" y="29"/>
                  </a:lnTo>
                  <a:lnTo>
                    <a:pt x="99" y="23"/>
                  </a:lnTo>
                  <a:lnTo>
                    <a:pt x="118" y="21"/>
                  </a:lnTo>
                  <a:close/>
                  <a:moveTo>
                    <a:pt x="118" y="10"/>
                  </a:moveTo>
                  <a:lnTo>
                    <a:pt x="96" y="12"/>
                  </a:lnTo>
                  <a:lnTo>
                    <a:pt x="77" y="18"/>
                  </a:lnTo>
                  <a:lnTo>
                    <a:pt x="58" y="29"/>
                  </a:lnTo>
                  <a:lnTo>
                    <a:pt x="41" y="42"/>
                  </a:lnTo>
                  <a:lnTo>
                    <a:pt x="28" y="58"/>
                  </a:lnTo>
                  <a:lnTo>
                    <a:pt x="19" y="77"/>
                  </a:lnTo>
                  <a:lnTo>
                    <a:pt x="13" y="97"/>
                  </a:lnTo>
                  <a:lnTo>
                    <a:pt x="11" y="117"/>
                  </a:lnTo>
                  <a:lnTo>
                    <a:pt x="14" y="142"/>
                  </a:lnTo>
                  <a:lnTo>
                    <a:pt x="22" y="165"/>
                  </a:lnTo>
                  <a:lnTo>
                    <a:pt x="34" y="185"/>
                  </a:lnTo>
                  <a:lnTo>
                    <a:pt x="51" y="202"/>
                  </a:lnTo>
                  <a:lnTo>
                    <a:pt x="70" y="214"/>
                  </a:lnTo>
                  <a:lnTo>
                    <a:pt x="93" y="222"/>
                  </a:lnTo>
                  <a:lnTo>
                    <a:pt x="118" y="225"/>
                  </a:lnTo>
                  <a:lnTo>
                    <a:pt x="139" y="223"/>
                  </a:lnTo>
                  <a:lnTo>
                    <a:pt x="159" y="217"/>
                  </a:lnTo>
                  <a:lnTo>
                    <a:pt x="178" y="207"/>
                  </a:lnTo>
                  <a:lnTo>
                    <a:pt x="194" y="193"/>
                  </a:lnTo>
                  <a:lnTo>
                    <a:pt x="207" y="177"/>
                  </a:lnTo>
                  <a:lnTo>
                    <a:pt x="218" y="158"/>
                  </a:lnTo>
                  <a:lnTo>
                    <a:pt x="223" y="139"/>
                  </a:lnTo>
                  <a:lnTo>
                    <a:pt x="225" y="117"/>
                  </a:lnTo>
                  <a:lnTo>
                    <a:pt x="223" y="97"/>
                  </a:lnTo>
                  <a:lnTo>
                    <a:pt x="218" y="77"/>
                  </a:lnTo>
                  <a:lnTo>
                    <a:pt x="207" y="58"/>
                  </a:lnTo>
                  <a:lnTo>
                    <a:pt x="194" y="42"/>
                  </a:lnTo>
                  <a:lnTo>
                    <a:pt x="178" y="29"/>
                  </a:lnTo>
                  <a:lnTo>
                    <a:pt x="159" y="18"/>
                  </a:lnTo>
                  <a:lnTo>
                    <a:pt x="139" y="12"/>
                  </a:lnTo>
                  <a:lnTo>
                    <a:pt x="118" y="10"/>
                  </a:lnTo>
                  <a:close/>
                  <a:moveTo>
                    <a:pt x="118" y="0"/>
                  </a:moveTo>
                  <a:lnTo>
                    <a:pt x="141" y="2"/>
                  </a:lnTo>
                  <a:lnTo>
                    <a:pt x="163" y="9"/>
                  </a:lnTo>
                  <a:lnTo>
                    <a:pt x="183" y="19"/>
                  </a:lnTo>
                  <a:lnTo>
                    <a:pt x="201" y="35"/>
                  </a:lnTo>
                  <a:lnTo>
                    <a:pt x="216" y="52"/>
                  </a:lnTo>
                  <a:lnTo>
                    <a:pt x="226" y="73"/>
                  </a:lnTo>
                  <a:lnTo>
                    <a:pt x="233" y="94"/>
                  </a:lnTo>
                  <a:lnTo>
                    <a:pt x="235" y="117"/>
                  </a:lnTo>
                  <a:lnTo>
                    <a:pt x="233" y="141"/>
                  </a:lnTo>
                  <a:lnTo>
                    <a:pt x="227" y="163"/>
                  </a:lnTo>
                  <a:lnTo>
                    <a:pt x="216" y="182"/>
                  </a:lnTo>
                  <a:lnTo>
                    <a:pt x="201" y="201"/>
                  </a:lnTo>
                  <a:lnTo>
                    <a:pt x="183" y="216"/>
                  </a:lnTo>
                  <a:lnTo>
                    <a:pt x="163" y="226"/>
                  </a:lnTo>
                  <a:lnTo>
                    <a:pt x="141" y="234"/>
                  </a:lnTo>
                  <a:lnTo>
                    <a:pt x="118" y="236"/>
                  </a:lnTo>
                  <a:lnTo>
                    <a:pt x="91" y="233"/>
                  </a:lnTo>
                  <a:lnTo>
                    <a:pt x="66" y="223"/>
                  </a:lnTo>
                  <a:lnTo>
                    <a:pt x="45" y="210"/>
                  </a:lnTo>
                  <a:lnTo>
                    <a:pt x="26" y="191"/>
                  </a:lnTo>
                  <a:lnTo>
                    <a:pt x="13" y="169"/>
                  </a:lnTo>
                  <a:lnTo>
                    <a:pt x="3" y="144"/>
                  </a:lnTo>
                  <a:lnTo>
                    <a:pt x="0" y="117"/>
                  </a:lnTo>
                  <a:lnTo>
                    <a:pt x="2" y="94"/>
                  </a:lnTo>
                  <a:lnTo>
                    <a:pt x="10" y="73"/>
                  </a:lnTo>
                  <a:lnTo>
                    <a:pt x="20" y="53"/>
                  </a:lnTo>
                  <a:lnTo>
                    <a:pt x="34" y="35"/>
                  </a:lnTo>
                  <a:lnTo>
                    <a:pt x="53" y="19"/>
                  </a:lnTo>
                  <a:lnTo>
                    <a:pt x="73" y="9"/>
                  </a:lnTo>
                  <a:lnTo>
                    <a:pt x="95" y="2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33" name="Freeform 4437"/>
            <p:cNvSpPr>
              <a:spLocks/>
            </p:cNvSpPr>
            <p:nvPr/>
          </p:nvSpPr>
          <p:spPr bwMode="auto">
            <a:xfrm>
              <a:off x="3954463" y="5170488"/>
              <a:ext cx="68263" cy="6826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6" y="0"/>
                </a:cxn>
                <a:cxn ang="0">
                  <a:pos x="43" y="17"/>
                </a:cxn>
                <a:cxn ang="0">
                  <a:pos x="36" y="24"/>
                </a:cxn>
                <a:cxn ang="0">
                  <a:pos x="25" y="12"/>
                </a:cxn>
                <a:cxn ang="0">
                  <a:pos x="22" y="17"/>
                </a:cxn>
                <a:cxn ang="0">
                  <a:pos x="16" y="23"/>
                </a:cxn>
                <a:cxn ang="0">
                  <a:pos x="12" y="26"/>
                </a:cxn>
                <a:cxn ang="0">
                  <a:pos x="22" y="37"/>
                </a:cxn>
                <a:cxn ang="0">
                  <a:pos x="15" y="43"/>
                </a:cxn>
                <a:cxn ang="0">
                  <a:pos x="1" y="29"/>
                </a:cxn>
                <a:cxn ang="0">
                  <a:pos x="0" y="27"/>
                </a:cxn>
                <a:cxn ang="0">
                  <a:pos x="0" y="25"/>
                </a:cxn>
                <a:cxn ang="0">
                  <a:pos x="1" y="24"/>
                </a:cxn>
                <a:cxn ang="0">
                  <a:pos x="2" y="22"/>
                </a:cxn>
                <a:cxn ang="0">
                  <a:pos x="7" y="18"/>
                </a:cxn>
                <a:cxn ang="0">
                  <a:pos x="17" y="7"/>
                </a:cxn>
                <a:cxn ang="0">
                  <a:pos x="21" y="2"/>
                </a:cxn>
                <a:cxn ang="0">
                  <a:pos x="23" y="1"/>
                </a:cxn>
                <a:cxn ang="0">
                  <a:pos x="24" y="0"/>
                </a:cxn>
              </a:cxnLst>
              <a:rect l="0" t="0" r="r" b="b"/>
              <a:pathLst>
                <a:path w="43" h="43">
                  <a:moveTo>
                    <a:pt x="24" y="0"/>
                  </a:moveTo>
                  <a:lnTo>
                    <a:pt x="26" y="0"/>
                  </a:lnTo>
                  <a:lnTo>
                    <a:pt x="43" y="17"/>
                  </a:lnTo>
                  <a:lnTo>
                    <a:pt x="36" y="24"/>
                  </a:lnTo>
                  <a:lnTo>
                    <a:pt x="25" y="12"/>
                  </a:lnTo>
                  <a:lnTo>
                    <a:pt x="22" y="17"/>
                  </a:lnTo>
                  <a:lnTo>
                    <a:pt x="16" y="23"/>
                  </a:lnTo>
                  <a:lnTo>
                    <a:pt x="12" y="26"/>
                  </a:lnTo>
                  <a:lnTo>
                    <a:pt x="22" y="37"/>
                  </a:lnTo>
                  <a:lnTo>
                    <a:pt x="15" y="43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2" y="22"/>
                  </a:lnTo>
                  <a:lnTo>
                    <a:pt x="7" y="18"/>
                  </a:lnTo>
                  <a:lnTo>
                    <a:pt x="17" y="7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34" name="Freeform 4438"/>
            <p:cNvSpPr>
              <a:spLocks noEditPoints="1"/>
            </p:cNvSpPr>
            <p:nvPr/>
          </p:nvSpPr>
          <p:spPr bwMode="auto">
            <a:xfrm>
              <a:off x="3965576" y="5183188"/>
              <a:ext cx="228600" cy="228600"/>
            </a:xfrm>
            <a:custGeom>
              <a:avLst/>
              <a:gdLst/>
              <a:ahLst/>
              <a:cxnLst>
                <a:cxn ang="0">
                  <a:pos x="37" y="12"/>
                </a:cxn>
                <a:cxn ang="0">
                  <a:pos x="12" y="37"/>
                </a:cxn>
                <a:cxn ang="0">
                  <a:pos x="106" y="131"/>
                </a:cxn>
                <a:cxn ang="0">
                  <a:pos x="132" y="107"/>
                </a:cxn>
                <a:cxn ang="0">
                  <a:pos x="37" y="12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1" y="1"/>
                </a:cxn>
                <a:cxn ang="0">
                  <a:pos x="142" y="102"/>
                </a:cxn>
                <a:cxn ang="0">
                  <a:pos x="144" y="107"/>
                </a:cxn>
                <a:cxn ang="0">
                  <a:pos x="143" y="108"/>
                </a:cxn>
                <a:cxn ang="0">
                  <a:pos x="142" y="110"/>
                </a:cxn>
                <a:cxn ang="0">
                  <a:pos x="110" y="143"/>
                </a:cxn>
                <a:cxn ang="0">
                  <a:pos x="109" y="143"/>
                </a:cxn>
                <a:cxn ang="0">
                  <a:pos x="108" y="144"/>
                </a:cxn>
                <a:cxn ang="0">
                  <a:pos x="105" y="144"/>
                </a:cxn>
                <a:cxn ang="0">
                  <a:pos x="103" y="143"/>
                </a:cxn>
                <a:cxn ang="0">
                  <a:pos x="1" y="41"/>
                </a:cxn>
                <a:cxn ang="0">
                  <a:pos x="1" y="40"/>
                </a:cxn>
                <a:cxn ang="0">
                  <a:pos x="0" y="37"/>
                </a:cxn>
                <a:cxn ang="0">
                  <a:pos x="0" y="35"/>
                </a:cxn>
                <a:cxn ang="0">
                  <a:pos x="1" y="34"/>
                </a:cxn>
                <a:cxn ang="0">
                  <a:pos x="1" y="33"/>
                </a:cxn>
                <a:cxn ang="0">
                  <a:pos x="34" y="1"/>
                </a:cxn>
                <a:cxn ang="0">
                  <a:pos x="36" y="0"/>
                </a:cxn>
              </a:cxnLst>
              <a:rect l="0" t="0" r="r" b="b"/>
              <a:pathLst>
                <a:path w="144" h="144">
                  <a:moveTo>
                    <a:pt x="37" y="12"/>
                  </a:moveTo>
                  <a:lnTo>
                    <a:pt x="12" y="37"/>
                  </a:lnTo>
                  <a:lnTo>
                    <a:pt x="106" y="131"/>
                  </a:lnTo>
                  <a:lnTo>
                    <a:pt x="132" y="107"/>
                  </a:lnTo>
                  <a:lnTo>
                    <a:pt x="37" y="12"/>
                  </a:lnTo>
                  <a:close/>
                  <a:moveTo>
                    <a:pt x="36" y="0"/>
                  </a:moveTo>
                  <a:lnTo>
                    <a:pt x="39" y="0"/>
                  </a:lnTo>
                  <a:lnTo>
                    <a:pt x="41" y="1"/>
                  </a:lnTo>
                  <a:lnTo>
                    <a:pt x="142" y="102"/>
                  </a:lnTo>
                  <a:lnTo>
                    <a:pt x="144" y="107"/>
                  </a:lnTo>
                  <a:lnTo>
                    <a:pt x="143" y="108"/>
                  </a:lnTo>
                  <a:lnTo>
                    <a:pt x="142" y="110"/>
                  </a:lnTo>
                  <a:lnTo>
                    <a:pt x="110" y="143"/>
                  </a:lnTo>
                  <a:lnTo>
                    <a:pt x="109" y="143"/>
                  </a:lnTo>
                  <a:lnTo>
                    <a:pt x="108" y="144"/>
                  </a:lnTo>
                  <a:lnTo>
                    <a:pt x="105" y="144"/>
                  </a:lnTo>
                  <a:lnTo>
                    <a:pt x="103" y="143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34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35" name="Freeform 4439"/>
            <p:cNvSpPr>
              <a:spLocks/>
            </p:cNvSpPr>
            <p:nvPr/>
          </p:nvSpPr>
          <p:spPr bwMode="auto">
            <a:xfrm>
              <a:off x="4025901" y="5229225"/>
              <a:ext cx="152400" cy="1524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6" y="89"/>
                </a:cxn>
                <a:cxn ang="0">
                  <a:pos x="89" y="96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96" h="96">
                  <a:moveTo>
                    <a:pt x="7" y="0"/>
                  </a:moveTo>
                  <a:lnTo>
                    <a:pt x="96" y="89"/>
                  </a:lnTo>
                  <a:lnTo>
                    <a:pt x="89" y="96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36" name="Freeform 4440"/>
            <p:cNvSpPr>
              <a:spLocks noEditPoints="1"/>
            </p:cNvSpPr>
            <p:nvPr/>
          </p:nvSpPr>
          <p:spPr bwMode="auto">
            <a:xfrm>
              <a:off x="3965576" y="5183188"/>
              <a:ext cx="93663" cy="92075"/>
            </a:xfrm>
            <a:custGeom>
              <a:avLst/>
              <a:gdLst/>
              <a:ahLst/>
              <a:cxnLst>
                <a:cxn ang="0">
                  <a:pos x="37" y="12"/>
                </a:cxn>
                <a:cxn ang="0">
                  <a:pos x="12" y="37"/>
                </a:cxn>
                <a:cxn ang="0">
                  <a:pos x="21" y="46"/>
                </a:cxn>
                <a:cxn ang="0">
                  <a:pos x="46" y="21"/>
                </a:cxn>
                <a:cxn ang="0">
                  <a:pos x="37" y="12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1" y="1"/>
                </a:cxn>
                <a:cxn ang="0">
                  <a:pos x="57" y="17"/>
                </a:cxn>
                <a:cxn ang="0">
                  <a:pos x="59" y="21"/>
                </a:cxn>
                <a:cxn ang="0">
                  <a:pos x="58" y="22"/>
                </a:cxn>
                <a:cxn ang="0">
                  <a:pos x="57" y="24"/>
                </a:cxn>
                <a:cxn ang="0">
                  <a:pos x="25" y="57"/>
                </a:cxn>
                <a:cxn ang="0">
                  <a:pos x="23" y="58"/>
                </a:cxn>
                <a:cxn ang="0">
                  <a:pos x="19" y="58"/>
                </a:cxn>
                <a:cxn ang="0">
                  <a:pos x="17" y="57"/>
                </a:cxn>
                <a:cxn ang="0">
                  <a:pos x="1" y="41"/>
                </a:cxn>
                <a:cxn ang="0">
                  <a:pos x="0" y="38"/>
                </a:cxn>
                <a:cxn ang="0">
                  <a:pos x="0" y="35"/>
                </a:cxn>
                <a:cxn ang="0">
                  <a:pos x="1" y="33"/>
                </a:cxn>
                <a:cxn ang="0">
                  <a:pos x="34" y="1"/>
                </a:cxn>
                <a:cxn ang="0">
                  <a:pos x="36" y="0"/>
                </a:cxn>
              </a:cxnLst>
              <a:rect l="0" t="0" r="r" b="b"/>
              <a:pathLst>
                <a:path w="59" h="58">
                  <a:moveTo>
                    <a:pt x="37" y="12"/>
                  </a:moveTo>
                  <a:lnTo>
                    <a:pt x="12" y="37"/>
                  </a:lnTo>
                  <a:lnTo>
                    <a:pt x="21" y="46"/>
                  </a:lnTo>
                  <a:lnTo>
                    <a:pt x="46" y="21"/>
                  </a:lnTo>
                  <a:lnTo>
                    <a:pt x="37" y="12"/>
                  </a:lnTo>
                  <a:close/>
                  <a:moveTo>
                    <a:pt x="36" y="0"/>
                  </a:moveTo>
                  <a:lnTo>
                    <a:pt x="39" y="0"/>
                  </a:lnTo>
                  <a:lnTo>
                    <a:pt x="41" y="1"/>
                  </a:lnTo>
                  <a:lnTo>
                    <a:pt x="57" y="17"/>
                  </a:lnTo>
                  <a:lnTo>
                    <a:pt x="59" y="21"/>
                  </a:lnTo>
                  <a:lnTo>
                    <a:pt x="58" y="22"/>
                  </a:lnTo>
                  <a:lnTo>
                    <a:pt x="57" y="24"/>
                  </a:lnTo>
                  <a:lnTo>
                    <a:pt x="25" y="57"/>
                  </a:lnTo>
                  <a:lnTo>
                    <a:pt x="23" y="58"/>
                  </a:lnTo>
                  <a:lnTo>
                    <a:pt x="19" y="58"/>
                  </a:lnTo>
                  <a:lnTo>
                    <a:pt x="17" y="57"/>
                  </a:lnTo>
                  <a:lnTo>
                    <a:pt x="1" y="41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1" y="33"/>
                  </a:lnTo>
                  <a:lnTo>
                    <a:pt x="34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37" name="Freeform 4441"/>
            <p:cNvSpPr>
              <a:spLocks noEditPoints="1"/>
            </p:cNvSpPr>
            <p:nvPr/>
          </p:nvSpPr>
          <p:spPr bwMode="auto">
            <a:xfrm>
              <a:off x="4127501" y="5343525"/>
              <a:ext cx="77788" cy="80963"/>
            </a:xfrm>
            <a:custGeom>
              <a:avLst/>
              <a:gdLst/>
              <a:ahLst/>
              <a:cxnLst>
                <a:cxn ang="0">
                  <a:pos x="37" y="13"/>
                </a:cxn>
                <a:cxn ang="0">
                  <a:pos x="11" y="37"/>
                </a:cxn>
                <a:cxn ang="0">
                  <a:pos x="14" y="41"/>
                </a:cxn>
                <a:cxn ang="0">
                  <a:pos x="24" y="39"/>
                </a:cxn>
                <a:cxn ang="0">
                  <a:pos x="32" y="32"/>
                </a:cxn>
                <a:cxn ang="0">
                  <a:pos x="37" y="24"/>
                </a:cxn>
                <a:cxn ang="0">
                  <a:pos x="39" y="15"/>
                </a:cxn>
                <a:cxn ang="0">
                  <a:pos x="37" y="13"/>
                </a:cxn>
                <a:cxn ang="0">
                  <a:pos x="35" y="0"/>
                </a:cxn>
                <a:cxn ang="0">
                  <a:pos x="38" y="0"/>
                </a:cxn>
                <a:cxn ang="0">
                  <a:pos x="40" y="1"/>
                </a:cxn>
                <a:cxn ang="0">
                  <a:pos x="48" y="10"/>
                </a:cxn>
                <a:cxn ang="0">
                  <a:pos x="49" y="12"/>
                </a:cxn>
                <a:cxn ang="0">
                  <a:pos x="49" y="13"/>
                </a:cxn>
                <a:cxn ang="0">
                  <a:pos x="46" y="27"/>
                </a:cxn>
                <a:cxn ang="0">
                  <a:pos x="39" y="40"/>
                </a:cxn>
                <a:cxn ang="0">
                  <a:pos x="27" y="48"/>
                </a:cxn>
                <a:cxn ang="0">
                  <a:pos x="12" y="51"/>
                </a:cxn>
                <a:cxn ang="0">
                  <a:pos x="11" y="51"/>
                </a:cxn>
                <a:cxn ang="0">
                  <a:pos x="9" y="50"/>
                </a:cxn>
                <a:cxn ang="0">
                  <a:pos x="1" y="42"/>
                </a:cxn>
                <a:cxn ang="0">
                  <a:pos x="0" y="40"/>
                </a:cxn>
                <a:cxn ang="0">
                  <a:pos x="0" y="35"/>
                </a:cxn>
                <a:cxn ang="0">
                  <a:pos x="1" y="34"/>
                </a:cxn>
                <a:cxn ang="0">
                  <a:pos x="33" y="1"/>
                </a:cxn>
                <a:cxn ang="0">
                  <a:pos x="35" y="0"/>
                </a:cxn>
              </a:cxnLst>
              <a:rect l="0" t="0" r="r" b="b"/>
              <a:pathLst>
                <a:path w="49" h="51">
                  <a:moveTo>
                    <a:pt x="37" y="13"/>
                  </a:moveTo>
                  <a:lnTo>
                    <a:pt x="11" y="37"/>
                  </a:lnTo>
                  <a:lnTo>
                    <a:pt x="14" y="41"/>
                  </a:lnTo>
                  <a:lnTo>
                    <a:pt x="24" y="39"/>
                  </a:lnTo>
                  <a:lnTo>
                    <a:pt x="32" y="32"/>
                  </a:lnTo>
                  <a:lnTo>
                    <a:pt x="37" y="24"/>
                  </a:lnTo>
                  <a:lnTo>
                    <a:pt x="39" y="15"/>
                  </a:lnTo>
                  <a:lnTo>
                    <a:pt x="37" y="13"/>
                  </a:lnTo>
                  <a:close/>
                  <a:moveTo>
                    <a:pt x="35" y="0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48" y="10"/>
                  </a:lnTo>
                  <a:lnTo>
                    <a:pt x="49" y="12"/>
                  </a:lnTo>
                  <a:lnTo>
                    <a:pt x="49" y="13"/>
                  </a:lnTo>
                  <a:lnTo>
                    <a:pt x="46" y="27"/>
                  </a:lnTo>
                  <a:lnTo>
                    <a:pt x="39" y="40"/>
                  </a:lnTo>
                  <a:lnTo>
                    <a:pt x="27" y="48"/>
                  </a:lnTo>
                  <a:lnTo>
                    <a:pt x="12" y="51"/>
                  </a:lnTo>
                  <a:lnTo>
                    <a:pt x="11" y="51"/>
                  </a:lnTo>
                  <a:lnTo>
                    <a:pt x="9" y="50"/>
                  </a:lnTo>
                  <a:lnTo>
                    <a:pt x="1" y="42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1" y="34"/>
                  </a:lnTo>
                  <a:lnTo>
                    <a:pt x="33" y="1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38" name="Freeform 4442"/>
            <p:cNvSpPr>
              <a:spLocks/>
            </p:cNvSpPr>
            <p:nvPr/>
          </p:nvSpPr>
          <p:spPr bwMode="auto">
            <a:xfrm>
              <a:off x="3805238" y="4929188"/>
              <a:ext cx="101600" cy="100013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64" y="7"/>
                </a:cxn>
                <a:cxn ang="0">
                  <a:pos x="7" y="63"/>
                </a:cxn>
                <a:cxn ang="0">
                  <a:pos x="0" y="56"/>
                </a:cxn>
                <a:cxn ang="0">
                  <a:pos x="57" y="0"/>
                </a:cxn>
              </a:cxnLst>
              <a:rect l="0" t="0" r="r" b="b"/>
              <a:pathLst>
                <a:path w="64" h="63">
                  <a:moveTo>
                    <a:pt x="57" y="0"/>
                  </a:moveTo>
                  <a:lnTo>
                    <a:pt x="64" y="7"/>
                  </a:lnTo>
                  <a:lnTo>
                    <a:pt x="7" y="63"/>
                  </a:lnTo>
                  <a:lnTo>
                    <a:pt x="0" y="56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39" name="Freeform 4443"/>
            <p:cNvSpPr>
              <a:spLocks/>
            </p:cNvSpPr>
            <p:nvPr/>
          </p:nvSpPr>
          <p:spPr bwMode="auto">
            <a:xfrm>
              <a:off x="3775076" y="4940300"/>
              <a:ext cx="173038" cy="16986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109" y="6"/>
                </a:cxn>
                <a:cxn ang="0">
                  <a:pos x="8" y="107"/>
                </a:cxn>
                <a:cxn ang="0">
                  <a:pos x="0" y="100"/>
                </a:cxn>
                <a:cxn ang="0">
                  <a:pos x="101" y="0"/>
                </a:cxn>
              </a:cxnLst>
              <a:rect l="0" t="0" r="r" b="b"/>
              <a:pathLst>
                <a:path w="109" h="107">
                  <a:moveTo>
                    <a:pt x="101" y="0"/>
                  </a:moveTo>
                  <a:lnTo>
                    <a:pt x="109" y="6"/>
                  </a:lnTo>
                  <a:lnTo>
                    <a:pt x="8" y="107"/>
                  </a:lnTo>
                  <a:lnTo>
                    <a:pt x="0" y="10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Группа 171"/>
          <p:cNvGrpSpPr/>
          <p:nvPr/>
        </p:nvGrpSpPr>
        <p:grpSpPr>
          <a:xfrm>
            <a:off x="5161134" y="2330224"/>
            <a:ext cx="445780" cy="457550"/>
            <a:chOff x="1120775" y="4119563"/>
            <a:chExt cx="654050" cy="644525"/>
          </a:xfrm>
          <a:solidFill>
            <a:schemeClr val="bg1"/>
          </a:solidFill>
        </p:grpSpPr>
        <p:sp>
          <p:nvSpPr>
            <p:cNvPr id="173" name="Freeform 1004"/>
            <p:cNvSpPr>
              <a:spLocks noEditPoints="1"/>
            </p:cNvSpPr>
            <p:nvPr/>
          </p:nvSpPr>
          <p:spPr bwMode="auto">
            <a:xfrm>
              <a:off x="1335088" y="4140200"/>
              <a:ext cx="228600" cy="252413"/>
            </a:xfrm>
            <a:custGeom>
              <a:avLst/>
              <a:gdLst/>
              <a:ahLst/>
              <a:cxnLst>
                <a:cxn ang="0">
                  <a:pos x="122" y="24"/>
                </a:cxn>
                <a:cxn ang="0">
                  <a:pos x="84" y="42"/>
                </a:cxn>
                <a:cxn ang="0">
                  <a:pos x="59" y="74"/>
                </a:cxn>
                <a:cxn ang="0">
                  <a:pos x="49" y="116"/>
                </a:cxn>
                <a:cxn ang="0">
                  <a:pos x="37" y="140"/>
                </a:cxn>
                <a:cxn ang="0">
                  <a:pos x="30" y="141"/>
                </a:cxn>
                <a:cxn ang="0">
                  <a:pos x="24" y="146"/>
                </a:cxn>
                <a:cxn ang="0">
                  <a:pos x="22" y="154"/>
                </a:cxn>
                <a:cxn ang="0">
                  <a:pos x="23" y="194"/>
                </a:cxn>
                <a:cxn ang="0">
                  <a:pos x="27" y="201"/>
                </a:cxn>
                <a:cxn ang="0">
                  <a:pos x="35" y="203"/>
                </a:cxn>
                <a:cxn ang="0">
                  <a:pos x="48" y="201"/>
                </a:cxn>
                <a:cxn ang="0">
                  <a:pos x="56" y="235"/>
                </a:cxn>
                <a:cxn ang="0">
                  <a:pos x="81" y="272"/>
                </a:cxn>
                <a:cxn ang="0">
                  <a:pos x="121" y="292"/>
                </a:cxn>
                <a:cxn ang="0">
                  <a:pos x="167" y="292"/>
                </a:cxn>
                <a:cxn ang="0">
                  <a:pos x="206" y="272"/>
                </a:cxn>
                <a:cxn ang="0">
                  <a:pos x="232" y="235"/>
                </a:cxn>
                <a:cxn ang="0">
                  <a:pos x="238" y="201"/>
                </a:cxn>
                <a:cxn ang="0">
                  <a:pos x="251" y="203"/>
                </a:cxn>
                <a:cxn ang="0">
                  <a:pos x="259" y="201"/>
                </a:cxn>
                <a:cxn ang="0">
                  <a:pos x="264" y="194"/>
                </a:cxn>
                <a:cxn ang="0">
                  <a:pos x="265" y="154"/>
                </a:cxn>
                <a:cxn ang="0">
                  <a:pos x="262" y="146"/>
                </a:cxn>
                <a:cxn ang="0">
                  <a:pos x="256" y="141"/>
                </a:cxn>
                <a:cxn ang="0">
                  <a:pos x="250" y="140"/>
                </a:cxn>
                <a:cxn ang="0">
                  <a:pos x="237" y="116"/>
                </a:cxn>
                <a:cxn ang="0">
                  <a:pos x="227" y="74"/>
                </a:cxn>
                <a:cxn ang="0">
                  <a:pos x="202" y="42"/>
                </a:cxn>
                <a:cxn ang="0">
                  <a:pos x="166" y="24"/>
                </a:cxn>
                <a:cxn ang="0">
                  <a:pos x="144" y="0"/>
                </a:cxn>
                <a:cxn ang="0">
                  <a:pos x="194" y="12"/>
                </a:cxn>
                <a:cxn ang="0">
                  <a:pos x="234" y="44"/>
                </a:cxn>
                <a:cxn ang="0">
                  <a:pos x="256" y="90"/>
                </a:cxn>
                <a:cxn ang="0">
                  <a:pos x="259" y="119"/>
                </a:cxn>
                <a:cxn ang="0">
                  <a:pos x="279" y="132"/>
                </a:cxn>
                <a:cxn ang="0">
                  <a:pos x="287" y="154"/>
                </a:cxn>
                <a:cxn ang="0">
                  <a:pos x="284" y="202"/>
                </a:cxn>
                <a:cxn ang="0">
                  <a:pos x="269" y="221"/>
                </a:cxn>
                <a:cxn ang="0">
                  <a:pos x="248" y="250"/>
                </a:cxn>
                <a:cxn ang="0">
                  <a:pos x="217" y="291"/>
                </a:cxn>
                <a:cxn ang="0">
                  <a:pos x="170" y="314"/>
                </a:cxn>
                <a:cxn ang="0">
                  <a:pos x="116" y="314"/>
                </a:cxn>
                <a:cxn ang="0">
                  <a:pos x="70" y="291"/>
                </a:cxn>
                <a:cxn ang="0">
                  <a:pos x="38" y="250"/>
                </a:cxn>
                <a:cxn ang="0">
                  <a:pos x="17" y="221"/>
                </a:cxn>
                <a:cxn ang="0">
                  <a:pos x="2" y="202"/>
                </a:cxn>
                <a:cxn ang="0">
                  <a:pos x="0" y="154"/>
                </a:cxn>
                <a:cxn ang="0">
                  <a:pos x="7" y="132"/>
                </a:cxn>
                <a:cxn ang="0">
                  <a:pos x="27" y="119"/>
                </a:cxn>
                <a:cxn ang="0">
                  <a:pos x="30" y="90"/>
                </a:cxn>
                <a:cxn ang="0">
                  <a:pos x="52" y="44"/>
                </a:cxn>
                <a:cxn ang="0">
                  <a:pos x="92" y="12"/>
                </a:cxn>
                <a:cxn ang="0">
                  <a:pos x="144" y="0"/>
                </a:cxn>
              </a:cxnLst>
              <a:rect l="0" t="0" r="r" b="b"/>
              <a:pathLst>
                <a:path w="287" h="317">
                  <a:moveTo>
                    <a:pt x="144" y="22"/>
                  </a:moveTo>
                  <a:lnTo>
                    <a:pt x="122" y="24"/>
                  </a:lnTo>
                  <a:lnTo>
                    <a:pt x="102" y="31"/>
                  </a:lnTo>
                  <a:lnTo>
                    <a:pt x="84" y="42"/>
                  </a:lnTo>
                  <a:lnTo>
                    <a:pt x="70" y="57"/>
                  </a:lnTo>
                  <a:lnTo>
                    <a:pt x="59" y="74"/>
                  </a:lnTo>
                  <a:lnTo>
                    <a:pt x="51" y="94"/>
                  </a:lnTo>
                  <a:lnTo>
                    <a:pt x="49" y="116"/>
                  </a:lnTo>
                  <a:lnTo>
                    <a:pt x="49" y="143"/>
                  </a:lnTo>
                  <a:lnTo>
                    <a:pt x="37" y="140"/>
                  </a:lnTo>
                  <a:lnTo>
                    <a:pt x="35" y="140"/>
                  </a:lnTo>
                  <a:lnTo>
                    <a:pt x="30" y="141"/>
                  </a:lnTo>
                  <a:lnTo>
                    <a:pt x="27" y="143"/>
                  </a:lnTo>
                  <a:lnTo>
                    <a:pt x="24" y="146"/>
                  </a:lnTo>
                  <a:lnTo>
                    <a:pt x="23" y="149"/>
                  </a:lnTo>
                  <a:lnTo>
                    <a:pt x="22" y="154"/>
                  </a:lnTo>
                  <a:lnTo>
                    <a:pt x="22" y="190"/>
                  </a:lnTo>
                  <a:lnTo>
                    <a:pt x="23" y="194"/>
                  </a:lnTo>
                  <a:lnTo>
                    <a:pt x="24" y="198"/>
                  </a:lnTo>
                  <a:lnTo>
                    <a:pt x="27" y="201"/>
                  </a:lnTo>
                  <a:lnTo>
                    <a:pt x="30" y="202"/>
                  </a:lnTo>
                  <a:lnTo>
                    <a:pt x="35" y="203"/>
                  </a:lnTo>
                  <a:lnTo>
                    <a:pt x="37" y="203"/>
                  </a:lnTo>
                  <a:lnTo>
                    <a:pt x="48" y="201"/>
                  </a:lnTo>
                  <a:lnTo>
                    <a:pt x="50" y="213"/>
                  </a:lnTo>
                  <a:lnTo>
                    <a:pt x="56" y="235"/>
                  </a:lnTo>
                  <a:lnTo>
                    <a:pt x="66" y="256"/>
                  </a:lnTo>
                  <a:lnTo>
                    <a:pt x="81" y="272"/>
                  </a:lnTo>
                  <a:lnTo>
                    <a:pt x="100" y="284"/>
                  </a:lnTo>
                  <a:lnTo>
                    <a:pt x="121" y="292"/>
                  </a:lnTo>
                  <a:lnTo>
                    <a:pt x="144" y="295"/>
                  </a:lnTo>
                  <a:lnTo>
                    <a:pt x="167" y="292"/>
                  </a:lnTo>
                  <a:lnTo>
                    <a:pt x="188" y="284"/>
                  </a:lnTo>
                  <a:lnTo>
                    <a:pt x="206" y="272"/>
                  </a:lnTo>
                  <a:lnTo>
                    <a:pt x="221" y="256"/>
                  </a:lnTo>
                  <a:lnTo>
                    <a:pt x="232" y="235"/>
                  </a:lnTo>
                  <a:lnTo>
                    <a:pt x="237" y="213"/>
                  </a:lnTo>
                  <a:lnTo>
                    <a:pt x="238" y="201"/>
                  </a:lnTo>
                  <a:lnTo>
                    <a:pt x="249" y="203"/>
                  </a:lnTo>
                  <a:lnTo>
                    <a:pt x="251" y="203"/>
                  </a:lnTo>
                  <a:lnTo>
                    <a:pt x="256" y="202"/>
                  </a:lnTo>
                  <a:lnTo>
                    <a:pt x="259" y="201"/>
                  </a:lnTo>
                  <a:lnTo>
                    <a:pt x="262" y="198"/>
                  </a:lnTo>
                  <a:lnTo>
                    <a:pt x="264" y="194"/>
                  </a:lnTo>
                  <a:lnTo>
                    <a:pt x="265" y="190"/>
                  </a:lnTo>
                  <a:lnTo>
                    <a:pt x="265" y="154"/>
                  </a:lnTo>
                  <a:lnTo>
                    <a:pt x="264" y="149"/>
                  </a:lnTo>
                  <a:lnTo>
                    <a:pt x="262" y="146"/>
                  </a:lnTo>
                  <a:lnTo>
                    <a:pt x="259" y="143"/>
                  </a:lnTo>
                  <a:lnTo>
                    <a:pt x="256" y="141"/>
                  </a:lnTo>
                  <a:lnTo>
                    <a:pt x="251" y="140"/>
                  </a:lnTo>
                  <a:lnTo>
                    <a:pt x="250" y="140"/>
                  </a:lnTo>
                  <a:lnTo>
                    <a:pt x="237" y="143"/>
                  </a:lnTo>
                  <a:lnTo>
                    <a:pt x="237" y="116"/>
                  </a:lnTo>
                  <a:lnTo>
                    <a:pt x="235" y="94"/>
                  </a:lnTo>
                  <a:lnTo>
                    <a:pt x="227" y="74"/>
                  </a:lnTo>
                  <a:lnTo>
                    <a:pt x="216" y="57"/>
                  </a:lnTo>
                  <a:lnTo>
                    <a:pt x="202" y="42"/>
                  </a:lnTo>
                  <a:lnTo>
                    <a:pt x="184" y="31"/>
                  </a:lnTo>
                  <a:lnTo>
                    <a:pt x="166" y="24"/>
                  </a:lnTo>
                  <a:lnTo>
                    <a:pt x="144" y="22"/>
                  </a:lnTo>
                  <a:close/>
                  <a:moveTo>
                    <a:pt x="144" y="0"/>
                  </a:moveTo>
                  <a:lnTo>
                    <a:pt x="170" y="3"/>
                  </a:lnTo>
                  <a:lnTo>
                    <a:pt x="194" y="12"/>
                  </a:lnTo>
                  <a:lnTo>
                    <a:pt x="216" y="25"/>
                  </a:lnTo>
                  <a:lnTo>
                    <a:pt x="234" y="44"/>
                  </a:lnTo>
                  <a:lnTo>
                    <a:pt x="247" y="64"/>
                  </a:lnTo>
                  <a:lnTo>
                    <a:pt x="256" y="90"/>
                  </a:lnTo>
                  <a:lnTo>
                    <a:pt x="259" y="116"/>
                  </a:lnTo>
                  <a:lnTo>
                    <a:pt x="259" y="119"/>
                  </a:lnTo>
                  <a:lnTo>
                    <a:pt x="270" y="124"/>
                  </a:lnTo>
                  <a:lnTo>
                    <a:pt x="279" y="132"/>
                  </a:lnTo>
                  <a:lnTo>
                    <a:pt x="284" y="141"/>
                  </a:lnTo>
                  <a:lnTo>
                    <a:pt x="287" y="154"/>
                  </a:lnTo>
                  <a:lnTo>
                    <a:pt x="287" y="190"/>
                  </a:lnTo>
                  <a:lnTo>
                    <a:pt x="284" y="202"/>
                  </a:lnTo>
                  <a:lnTo>
                    <a:pt x="278" y="213"/>
                  </a:lnTo>
                  <a:lnTo>
                    <a:pt x="269" y="221"/>
                  </a:lnTo>
                  <a:lnTo>
                    <a:pt x="257" y="225"/>
                  </a:lnTo>
                  <a:lnTo>
                    <a:pt x="248" y="250"/>
                  </a:lnTo>
                  <a:lnTo>
                    <a:pt x="235" y="272"/>
                  </a:lnTo>
                  <a:lnTo>
                    <a:pt x="217" y="291"/>
                  </a:lnTo>
                  <a:lnTo>
                    <a:pt x="195" y="305"/>
                  </a:lnTo>
                  <a:lnTo>
                    <a:pt x="170" y="314"/>
                  </a:lnTo>
                  <a:lnTo>
                    <a:pt x="144" y="317"/>
                  </a:lnTo>
                  <a:lnTo>
                    <a:pt x="116" y="314"/>
                  </a:lnTo>
                  <a:lnTo>
                    <a:pt x="92" y="305"/>
                  </a:lnTo>
                  <a:lnTo>
                    <a:pt x="70" y="291"/>
                  </a:lnTo>
                  <a:lnTo>
                    <a:pt x="51" y="272"/>
                  </a:lnTo>
                  <a:lnTo>
                    <a:pt x="38" y="250"/>
                  </a:lnTo>
                  <a:lnTo>
                    <a:pt x="29" y="225"/>
                  </a:lnTo>
                  <a:lnTo>
                    <a:pt x="17" y="221"/>
                  </a:lnTo>
                  <a:lnTo>
                    <a:pt x="8" y="213"/>
                  </a:lnTo>
                  <a:lnTo>
                    <a:pt x="2" y="202"/>
                  </a:lnTo>
                  <a:lnTo>
                    <a:pt x="0" y="190"/>
                  </a:lnTo>
                  <a:lnTo>
                    <a:pt x="0" y="154"/>
                  </a:lnTo>
                  <a:lnTo>
                    <a:pt x="2" y="141"/>
                  </a:lnTo>
                  <a:lnTo>
                    <a:pt x="7" y="132"/>
                  </a:lnTo>
                  <a:lnTo>
                    <a:pt x="16" y="124"/>
                  </a:lnTo>
                  <a:lnTo>
                    <a:pt x="27" y="119"/>
                  </a:lnTo>
                  <a:lnTo>
                    <a:pt x="27" y="116"/>
                  </a:lnTo>
                  <a:lnTo>
                    <a:pt x="30" y="90"/>
                  </a:lnTo>
                  <a:lnTo>
                    <a:pt x="39" y="64"/>
                  </a:lnTo>
                  <a:lnTo>
                    <a:pt x="52" y="44"/>
                  </a:lnTo>
                  <a:lnTo>
                    <a:pt x="71" y="25"/>
                  </a:lnTo>
                  <a:lnTo>
                    <a:pt x="92" y="12"/>
                  </a:lnTo>
                  <a:lnTo>
                    <a:pt x="117" y="3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74" name="Freeform 1005"/>
            <p:cNvSpPr>
              <a:spLocks/>
            </p:cNvSpPr>
            <p:nvPr/>
          </p:nvSpPr>
          <p:spPr bwMode="auto">
            <a:xfrm>
              <a:off x="1289050" y="4367213"/>
              <a:ext cx="320675" cy="204788"/>
            </a:xfrm>
            <a:custGeom>
              <a:avLst/>
              <a:gdLst/>
              <a:ahLst/>
              <a:cxnLst>
                <a:cxn ang="0">
                  <a:pos x="157" y="0"/>
                </a:cxn>
                <a:cxn ang="0">
                  <a:pos x="162" y="2"/>
                </a:cxn>
                <a:cxn ang="0">
                  <a:pos x="165" y="4"/>
                </a:cxn>
                <a:cxn ang="0">
                  <a:pos x="167" y="7"/>
                </a:cxn>
                <a:cxn ang="0">
                  <a:pos x="168" y="11"/>
                </a:cxn>
                <a:cxn ang="0">
                  <a:pos x="168" y="81"/>
                </a:cxn>
                <a:cxn ang="0">
                  <a:pos x="112" y="81"/>
                </a:cxn>
                <a:cxn ang="0">
                  <a:pos x="88" y="84"/>
                </a:cxn>
                <a:cxn ang="0">
                  <a:pos x="67" y="93"/>
                </a:cxn>
                <a:cxn ang="0">
                  <a:pos x="49" y="107"/>
                </a:cxn>
                <a:cxn ang="0">
                  <a:pos x="34" y="126"/>
                </a:cxn>
                <a:cxn ang="0">
                  <a:pos x="25" y="147"/>
                </a:cxn>
                <a:cxn ang="0">
                  <a:pos x="22" y="171"/>
                </a:cxn>
                <a:cxn ang="0">
                  <a:pos x="22" y="236"/>
                </a:cxn>
                <a:cxn ang="0">
                  <a:pos x="384" y="236"/>
                </a:cxn>
                <a:cxn ang="0">
                  <a:pos x="384" y="171"/>
                </a:cxn>
                <a:cxn ang="0">
                  <a:pos x="381" y="147"/>
                </a:cxn>
                <a:cxn ang="0">
                  <a:pos x="372" y="126"/>
                </a:cxn>
                <a:cxn ang="0">
                  <a:pos x="358" y="107"/>
                </a:cxn>
                <a:cxn ang="0">
                  <a:pos x="339" y="93"/>
                </a:cxn>
                <a:cxn ang="0">
                  <a:pos x="318" y="84"/>
                </a:cxn>
                <a:cxn ang="0">
                  <a:pos x="294" y="81"/>
                </a:cxn>
                <a:cxn ang="0">
                  <a:pos x="238" y="81"/>
                </a:cxn>
                <a:cxn ang="0">
                  <a:pos x="238" y="11"/>
                </a:cxn>
                <a:cxn ang="0">
                  <a:pos x="239" y="7"/>
                </a:cxn>
                <a:cxn ang="0">
                  <a:pos x="241" y="4"/>
                </a:cxn>
                <a:cxn ang="0">
                  <a:pos x="244" y="2"/>
                </a:cxn>
                <a:cxn ang="0">
                  <a:pos x="249" y="0"/>
                </a:cxn>
                <a:cxn ang="0">
                  <a:pos x="255" y="3"/>
                </a:cxn>
                <a:cxn ang="0">
                  <a:pos x="258" y="5"/>
                </a:cxn>
                <a:cxn ang="0">
                  <a:pos x="260" y="8"/>
                </a:cxn>
                <a:cxn ang="0">
                  <a:pos x="260" y="59"/>
                </a:cxn>
                <a:cxn ang="0">
                  <a:pos x="294" y="59"/>
                </a:cxn>
                <a:cxn ang="0">
                  <a:pos x="319" y="62"/>
                </a:cxn>
                <a:cxn ang="0">
                  <a:pos x="343" y="70"/>
                </a:cxn>
                <a:cxn ang="0">
                  <a:pos x="364" y="84"/>
                </a:cxn>
                <a:cxn ang="0">
                  <a:pos x="381" y="101"/>
                </a:cxn>
                <a:cxn ang="0">
                  <a:pos x="395" y="121"/>
                </a:cxn>
                <a:cxn ang="0">
                  <a:pos x="403" y="146"/>
                </a:cxn>
                <a:cxn ang="0">
                  <a:pos x="406" y="171"/>
                </a:cxn>
                <a:cxn ang="0">
                  <a:pos x="406" y="258"/>
                </a:cxn>
                <a:cxn ang="0">
                  <a:pos x="0" y="258"/>
                </a:cxn>
                <a:cxn ang="0">
                  <a:pos x="0" y="171"/>
                </a:cxn>
                <a:cxn ang="0">
                  <a:pos x="3" y="146"/>
                </a:cxn>
                <a:cxn ang="0">
                  <a:pos x="11" y="121"/>
                </a:cxn>
                <a:cxn ang="0">
                  <a:pos x="25" y="101"/>
                </a:cxn>
                <a:cxn ang="0">
                  <a:pos x="42" y="84"/>
                </a:cxn>
                <a:cxn ang="0">
                  <a:pos x="63" y="70"/>
                </a:cxn>
                <a:cxn ang="0">
                  <a:pos x="87" y="62"/>
                </a:cxn>
                <a:cxn ang="0">
                  <a:pos x="112" y="59"/>
                </a:cxn>
                <a:cxn ang="0">
                  <a:pos x="146" y="59"/>
                </a:cxn>
                <a:cxn ang="0">
                  <a:pos x="146" y="8"/>
                </a:cxn>
                <a:cxn ang="0">
                  <a:pos x="149" y="5"/>
                </a:cxn>
                <a:cxn ang="0">
                  <a:pos x="151" y="3"/>
                </a:cxn>
                <a:cxn ang="0">
                  <a:pos x="157" y="0"/>
                </a:cxn>
              </a:cxnLst>
              <a:rect l="0" t="0" r="r" b="b"/>
              <a:pathLst>
                <a:path w="406" h="258">
                  <a:moveTo>
                    <a:pt x="157" y="0"/>
                  </a:moveTo>
                  <a:lnTo>
                    <a:pt x="162" y="2"/>
                  </a:lnTo>
                  <a:lnTo>
                    <a:pt x="165" y="4"/>
                  </a:lnTo>
                  <a:lnTo>
                    <a:pt x="167" y="7"/>
                  </a:lnTo>
                  <a:lnTo>
                    <a:pt x="168" y="11"/>
                  </a:lnTo>
                  <a:lnTo>
                    <a:pt x="168" y="81"/>
                  </a:lnTo>
                  <a:lnTo>
                    <a:pt x="112" y="81"/>
                  </a:lnTo>
                  <a:lnTo>
                    <a:pt x="88" y="84"/>
                  </a:lnTo>
                  <a:lnTo>
                    <a:pt x="67" y="93"/>
                  </a:lnTo>
                  <a:lnTo>
                    <a:pt x="49" y="107"/>
                  </a:lnTo>
                  <a:lnTo>
                    <a:pt x="34" y="126"/>
                  </a:lnTo>
                  <a:lnTo>
                    <a:pt x="25" y="147"/>
                  </a:lnTo>
                  <a:lnTo>
                    <a:pt x="22" y="171"/>
                  </a:lnTo>
                  <a:lnTo>
                    <a:pt x="22" y="236"/>
                  </a:lnTo>
                  <a:lnTo>
                    <a:pt x="384" y="236"/>
                  </a:lnTo>
                  <a:lnTo>
                    <a:pt x="384" y="171"/>
                  </a:lnTo>
                  <a:lnTo>
                    <a:pt x="381" y="147"/>
                  </a:lnTo>
                  <a:lnTo>
                    <a:pt x="372" y="126"/>
                  </a:lnTo>
                  <a:lnTo>
                    <a:pt x="358" y="107"/>
                  </a:lnTo>
                  <a:lnTo>
                    <a:pt x="339" y="93"/>
                  </a:lnTo>
                  <a:lnTo>
                    <a:pt x="318" y="84"/>
                  </a:lnTo>
                  <a:lnTo>
                    <a:pt x="294" y="81"/>
                  </a:lnTo>
                  <a:lnTo>
                    <a:pt x="238" y="81"/>
                  </a:lnTo>
                  <a:lnTo>
                    <a:pt x="238" y="11"/>
                  </a:lnTo>
                  <a:lnTo>
                    <a:pt x="239" y="7"/>
                  </a:lnTo>
                  <a:lnTo>
                    <a:pt x="241" y="4"/>
                  </a:lnTo>
                  <a:lnTo>
                    <a:pt x="244" y="2"/>
                  </a:lnTo>
                  <a:lnTo>
                    <a:pt x="249" y="0"/>
                  </a:lnTo>
                  <a:lnTo>
                    <a:pt x="255" y="3"/>
                  </a:lnTo>
                  <a:lnTo>
                    <a:pt x="258" y="5"/>
                  </a:lnTo>
                  <a:lnTo>
                    <a:pt x="260" y="8"/>
                  </a:lnTo>
                  <a:lnTo>
                    <a:pt x="260" y="59"/>
                  </a:lnTo>
                  <a:lnTo>
                    <a:pt x="294" y="59"/>
                  </a:lnTo>
                  <a:lnTo>
                    <a:pt x="319" y="62"/>
                  </a:lnTo>
                  <a:lnTo>
                    <a:pt x="343" y="70"/>
                  </a:lnTo>
                  <a:lnTo>
                    <a:pt x="364" y="84"/>
                  </a:lnTo>
                  <a:lnTo>
                    <a:pt x="381" y="101"/>
                  </a:lnTo>
                  <a:lnTo>
                    <a:pt x="395" y="121"/>
                  </a:lnTo>
                  <a:lnTo>
                    <a:pt x="403" y="146"/>
                  </a:lnTo>
                  <a:lnTo>
                    <a:pt x="406" y="171"/>
                  </a:lnTo>
                  <a:lnTo>
                    <a:pt x="406" y="258"/>
                  </a:lnTo>
                  <a:lnTo>
                    <a:pt x="0" y="258"/>
                  </a:lnTo>
                  <a:lnTo>
                    <a:pt x="0" y="171"/>
                  </a:lnTo>
                  <a:lnTo>
                    <a:pt x="3" y="146"/>
                  </a:lnTo>
                  <a:lnTo>
                    <a:pt x="11" y="121"/>
                  </a:lnTo>
                  <a:lnTo>
                    <a:pt x="25" y="101"/>
                  </a:lnTo>
                  <a:lnTo>
                    <a:pt x="42" y="84"/>
                  </a:lnTo>
                  <a:lnTo>
                    <a:pt x="63" y="70"/>
                  </a:lnTo>
                  <a:lnTo>
                    <a:pt x="87" y="62"/>
                  </a:lnTo>
                  <a:lnTo>
                    <a:pt x="112" y="59"/>
                  </a:lnTo>
                  <a:lnTo>
                    <a:pt x="146" y="59"/>
                  </a:lnTo>
                  <a:lnTo>
                    <a:pt x="146" y="8"/>
                  </a:lnTo>
                  <a:lnTo>
                    <a:pt x="149" y="5"/>
                  </a:lnTo>
                  <a:lnTo>
                    <a:pt x="151" y="3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75" name="Freeform 1006"/>
            <p:cNvSpPr>
              <a:spLocks/>
            </p:cNvSpPr>
            <p:nvPr/>
          </p:nvSpPr>
          <p:spPr bwMode="auto">
            <a:xfrm>
              <a:off x="1382713" y="4414838"/>
              <a:ext cx="133350" cy="1095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85" y="98"/>
                </a:cxn>
                <a:cxn ang="0">
                  <a:pos x="148" y="4"/>
                </a:cxn>
                <a:cxn ang="0">
                  <a:pos x="151" y="2"/>
                </a:cxn>
                <a:cxn ang="0">
                  <a:pos x="157" y="0"/>
                </a:cxn>
                <a:cxn ang="0">
                  <a:pos x="159" y="1"/>
                </a:cxn>
                <a:cxn ang="0">
                  <a:pos x="163" y="2"/>
                </a:cxn>
                <a:cxn ang="0">
                  <a:pos x="166" y="4"/>
                </a:cxn>
                <a:cxn ang="0">
                  <a:pos x="168" y="11"/>
                </a:cxn>
                <a:cxn ang="0">
                  <a:pos x="167" y="13"/>
                </a:cxn>
                <a:cxn ang="0">
                  <a:pos x="166" y="16"/>
                </a:cxn>
                <a:cxn ang="0">
                  <a:pos x="85" y="137"/>
                </a:cxn>
                <a:cxn ang="0">
                  <a:pos x="2" y="16"/>
                </a:cxn>
                <a:cxn ang="0">
                  <a:pos x="1" y="13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1"/>
                </a:cxn>
                <a:cxn ang="0">
                  <a:pos x="11" y="0"/>
                </a:cxn>
              </a:cxnLst>
              <a:rect l="0" t="0" r="r" b="b"/>
              <a:pathLst>
                <a:path w="168" h="137">
                  <a:moveTo>
                    <a:pt x="11" y="0"/>
                  </a:moveTo>
                  <a:lnTo>
                    <a:pt x="18" y="2"/>
                  </a:lnTo>
                  <a:lnTo>
                    <a:pt x="20" y="4"/>
                  </a:lnTo>
                  <a:lnTo>
                    <a:pt x="85" y="98"/>
                  </a:lnTo>
                  <a:lnTo>
                    <a:pt x="148" y="4"/>
                  </a:lnTo>
                  <a:lnTo>
                    <a:pt x="151" y="2"/>
                  </a:lnTo>
                  <a:lnTo>
                    <a:pt x="157" y="0"/>
                  </a:lnTo>
                  <a:lnTo>
                    <a:pt x="159" y="1"/>
                  </a:lnTo>
                  <a:lnTo>
                    <a:pt x="163" y="2"/>
                  </a:lnTo>
                  <a:lnTo>
                    <a:pt x="166" y="4"/>
                  </a:lnTo>
                  <a:lnTo>
                    <a:pt x="168" y="11"/>
                  </a:lnTo>
                  <a:lnTo>
                    <a:pt x="167" y="13"/>
                  </a:lnTo>
                  <a:lnTo>
                    <a:pt x="166" y="16"/>
                  </a:lnTo>
                  <a:lnTo>
                    <a:pt x="85" y="13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76" name="Freeform 1007"/>
            <p:cNvSpPr>
              <a:spLocks/>
            </p:cNvSpPr>
            <p:nvPr/>
          </p:nvSpPr>
          <p:spPr bwMode="auto">
            <a:xfrm>
              <a:off x="1360488" y="4173538"/>
              <a:ext cx="173038" cy="8096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63" y="26"/>
                </a:cxn>
                <a:cxn ang="0">
                  <a:pos x="164" y="29"/>
                </a:cxn>
                <a:cxn ang="0">
                  <a:pos x="167" y="37"/>
                </a:cxn>
                <a:cxn ang="0">
                  <a:pos x="171" y="46"/>
                </a:cxn>
                <a:cxn ang="0">
                  <a:pos x="176" y="57"/>
                </a:cxn>
                <a:cxn ang="0">
                  <a:pos x="185" y="68"/>
                </a:cxn>
                <a:cxn ang="0">
                  <a:pos x="195" y="76"/>
                </a:cxn>
                <a:cxn ang="0">
                  <a:pos x="208" y="81"/>
                </a:cxn>
                <a:cxn ang="0">
                  <a:pos x="213" y="82"/>
                </a:cxn>
                <a:cxn ang="0">
                  <a:pos x="217" y="88"/>
                </a:cxn>
                <a:cxn ang="0">
                  <a:pos x="217" y="93"/>
                </a:cxn>
                <a:cxn ang="0">
                  <a:pos x="215" y="99"/>
                </a:cxn>
                <a:cxn ang="0">
                  <a:pos x="212" y="101"/>
                </a:cxn>
                <a:cxn ang="0">
                  <a:pos x="208" y="103"/>
                </a:cxn>
                <a:cxn ang="0">
                  <a:pos x="205" y="103"/>
                </a:cxn>
                <a:cxn ang="0">
                  <a:pos x="191" y="98"/>
                </a:cxn>
                <a:cxn ang="0">
                  <a:pos x="179" y="92"/>
                </a:cxn>
                <a:cxn ang="0">
                  <a:pos x="169" y="82"/>
                </a:cxn>
                <a:cxn ang="0">
                  <a:pos x="160" y="72"/>
                </a:cxn>
                <a:cxn ang="0">
                  <a:pos x="153" y="61"/>
                </a:cxn>
                <a:cxn ang="0">
                  <a:pos x="149" y="50"/>
                </a:cxn>
                <a:cxn ang="0">
                  <a:pos x="139" y="60"/>
                </a:cxn>
                <a:cxn ang="0">
                  <a:pos x="127" y="70"/>
                </a:cxn>
                <a:cxn ang="0">
                  <a:pos x="112" y="79"/>
                </a:cxn>
                <a:cxn ang="0">
                  <a:pos x="94" y="88"/>
                </a:cxn>
                <a:cxn ang="0">
                  <a:pos x="73" y="96"/>
                </a:cxn>
                <a:cxn ang="0">
                  <a:pos x="49" y="100"/>
                </a:cxn>
                <a:cxn ang="0">
                  <a:pos x="21" y="103"/>
                </a:cxn>
                <a:cxn ang="0">
                  <a:pos x="11" y="103"/>
                </a:cxn>
                <a:cxn ang="0">
                  <a:pos x="5" y="100"/>
                </a:cxn>
                <a:cxn ang="0">
                  <a:pos x="0" y="94"/>
                </a:cxn>
                <a:cxn ang="0">
                  <a:pos x="0" y="90"/>
                </a:cxn>
                <a:cxn ang="0">
                  <a:pos x="2" y="87"/>
                </a:cxn>
                <a:cxn ang="0">
                  <a:pos x="3" y="85"/>
                </a:cxn>
                <a:cxn ang="0">
                  <a:pos x="5" y="83"/>
                </a:cxn>
                <a:cxn ang="0">
                  <a:pos x="8" y="81"/>
                </a:cxn>
                <a:cxn ang="0">
                  <a:pos x="11" y="81"/>
                </a:cxn>
                <a:cxn ang="0">
                  <a:pos x="40" y="79"/>
                </a:cxn>
                <a:cxn ang="0">
                  <a:pos x="65" y="75"/>
                </a:cxn>
                <a:cxn ang="0">
                  <a:pos x="86" y="67"/>
                </a:cxn>
                <a:cxn ang="0">
                  <a:pos x="104" y="59"/>
                </a:cxn>
                <a:cxn ang="0">
                  <a:pos x="118" y="49"/>
                </a:cxn>
                <a:cxn ang="0">
                  <a:pos x="129" y="40"/>
                </a:cxn>
                <a:cxn ang="0">
                  <a:pos x="137" y="31"/>
                </a:cxn>
                <a:cxn ang="0">
                  <a:pos x="141" y="24"/>
                </a:cxn>
                <a:cxn ang="0">
                  <a:pos x="143" y="22"/>
                </a:cxn>
                <a:cxn ang="0">
                  <a:pos x="158" y="0"/>
                </a:cxn>
              </a:cxnLst>
              <a:rect l="0" t="0" r="r" b="b"/>
              <a:pathLst>
                <a:path w="217" h="103">
                  <a:moveTo>
                    <a:pt x="158" y="0"/>
                  </a:moveTo>
                  <a:lnTo>
                    <a:pt x="163" y="26"/>
                  </a:lnTo>
                  <a:lnTo>
                    <a:pt x="164" y="29"/>
                  </a:lnTo>
                  <a:lnTo>
                    <a:pt x="167" y="37"/>
                  </a:lnTo>
                  <a:lnTo>
                    <a:pt x="171" y="46"/>
                  </a:lnTo>
                  <a:lnTo>
                    <a:pt x="176" y="57"/>
                  </a:lnTo>
                  <a:lnTo>
                    <a:pt x="185" y="68"/>
                  </a:lnTo>
                  <a:lnTo>
                    <a:pt x="195" y="76"/>
                  </a:lnTo>
                  <a:lnTo>
                    <a:pt x="208" y="81"/>
                  </a:lnTo>
                  <a:lnTo>
                    <a:pt x="213" y="82"/>
                  </a:lnTo>
                  <a:lnTo>
                    <a:pt x="217" y="88"/>
                  </a:lnTo>
                  <a:lnTo>
                    <a:pt x="217" y="93"/>
                  </a:lnTo>
                  <a:lnTo>
                    <a:pt x="215" y="99"/>
                  </a:lnTo>
                  <a:lnTo>
                    <a:pt x="212" y="101"/>
                  </a:lnTo>
                  <a:lnTo>
                    <a:pt x="208" y="103"/>
                  </a:lnTo>
                  <a:lnTo>
                    <a:pt x="205" y="103"/>
                  </a:lnTo>
                  <a:lnTo>
                    <a:pt x="191" y="98"/>
                  </a:lnTo>
                  <a:lnTo>
                    <a:pt x="179" y="92"/>
                  </a:lnTo>
                  <a:lnTo>
                    <a:pt x="169" y="82"/>
                  </a:lnTo>
                  <a:lnTo>
                    <a:pt x="160" y="72"/>
                  </a:lnTo>
                  <a:lnTo>
                    <a:pt x="153" y="61"/>
                  </a:lnTo>
                  <a:lnTo>
                    <a:pt x="149" y="50"/>
                  </a:lnTo>
                  <a:lnTo>
                    <a:pt x="139" y="60"/>
                  </a:lnTo>
                  <a:lnTo>
                    <a:pt x="127" y="70"/>
                  </a:lnTo>
                  <a:lnTo>
                    <a:pt x="112" y="79"/>
                  </a:lnTo>
                  <a:lnTo>
                    <a:pt x="94" y="88"/>
                  </a:lnTo>
                  <a:lnTo>
                    <a:pt x="73" y="96"/>
                  </a:lnTo>
                  <a:lnTo>
                    <a:pt x="49" y="100"/>
                  </a:lnTo>
                  <a:lnTo>
                    <a:pt x="21" y="103"/>
                  </a:lnTo>
                  <a:lnTo>
                    <a:pt x="11" y="103"/>
                  </a:lnTo>
                  <a:lnTo>
                    <a:pt x="5" y="100"/>
                  </a:lnTo>
                  <a:lnTo>
                    <a:pt x="0" y="94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5" y="83"/>
                  </a:lnTo>
                  <a:lnTo>
                    <a:pt x="8" y="81"/>
                  </a:lnTo>
                  <a:lnTo>
                    <a:pt x="11" y="81"/>
                  </a:lnTo>
                  <a:lnTo>
                    <a:pt x="40" y="79"/>
                  </a:lnTo>
                  <a:lnTo>
                    <a:pt x="65" y="75"/>
                  </a:lnTo>
                  <a:lnTo>
                    <a:pt x="86" y="67"/>
                  </a:lnTo>
                  <a:lnTo>
                    <a:pt x="104" y="59"/>
                  </a:lnTo>
                  <a:lnTo>
                    <a:pt x="118" y="49"/>
                  </a:lnTo>
                  <a:lnTo>
                    <a:pt x="129" y="40"/>
                  </a:lnTo>
                  <a:lnTo>
                    <a:pt x="137" y="31"/>
                  </a:lnTo>
                  <a:lnTo>
                    <a:pt x="141" y="24"/>
                  </a:lnTo>
                  <a:lnTo>
                    <a:pt x="143" y="22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77" name="Freeform 1008"/>
            <p:cNvSpPr>
              <a:spLocks/>
            </p:cNvSpPr>
            <p:nvPr/>
          </p:nvSpPr>
          <p:spPr bwMode="auto">
            <a:xfrm>
              <a:off x="1527175" y="4121150"/>
              <a:ext cx="201613" cy="244475"/>
            </a:xfrm>
            <a:custGeom>
              <a:avLst/>
              <a:gdLst/>
              <a:ahLst/>
              <a:cxnLst>
                <a:cxn ang="0">
                  <a:pos x="142" y="4"/>
                </a:cxn>
                <a:cxn ang="0">
                  <a:pos x="187" y="26"/>
                </a:cxn>
                <a:cxn ang="0">
                  <a:pos x="218" y="63"/>
                </a:cxn>
                <a:cxn ang="0">
                  <a:pos x="229" y="112"/>
                </a:cxn>
                <a:cxn ang="0">
                  <a:pos x="240" y="120"/>
                </a:cxn>
                <a:cxn ang="0">
                  <a:pos x="253" y="138"/>
                </a:cxn>
                <a:cxn ang="0">
                  <a:pos x="256" y="185"/>
                </a:cxn>
                <a:cxn ang="0">
                  <a:pos x="248" y="207"/>
                </a:cxn>
                <a:cxn ang="0">
                  <a:pos x="227" y="218"/>
                </a:cxn>
                <a:cxn ang="0">
                  <a:pos x="205" y="264"/>
                </a:cxn>
                <a:cxn ang="0">
                  <a:pos x="166" y="296"/>
                </a:cxn>
                <a:cxn ang="0">
                  <a:pos x="117" y="308"/>
                </a:cxn>
                <a:cxn ang="0">
                  <a:pos x="74" y="299"/>
                </a:cxn>
                <a:cxn ang="0">
                  <a:pos x="38" y="276"/>
                </a:cxn>
                <a:cxn ang="0">
                  <a:pos x="14" y="240"/>
                </a:cxn>
                <a:cxn ang="0">
                  <a:pos x="19" y="233"/>
                </a:cxn>
                <a:cxn ang="0">
                  <a:pos x="30" y="230"/>
                </a:cxn>
                <a:cxn ang="0">
                  <a:pos x="44" y="251"/>
                </a:cxn>
                <a:cxn ang="0">
                  <a:pos x="76" y="276"/>
                </a:cxn>
                <a:cxn ang="0">
                  <a:pos x="117" y="286"/>
                </a:cxn>
                <a:cxn ang="0">
                  <a:pos x="159" y="275"/>
                </a:cxn>
                <a:cxn ang="0">
                  <a:pos x="192" y="248"/>
                </a:cxn>
                <a:cxn ang="0">
                  <a:pos x="207" y="206"/>
                </a:cxn>
                <a:cxn ang="0">
                  <a:pos x="219" y="197"/>
                </a:cxn>
                <a:cxn ang="0">
                  <a:pos x="226" y="196"/>
                </a:cxn>
                <a:cxn ang="0">
                  <a:pos x="232" y="192"/>
                </a:cxn>
                <a:cxn ang="0">
                  <a:pos x="235" y="150"/>
                </a:cxn>
                <a:cxn ang="0">
                  <a:pos x="232" y="142"/>
                </a:cxn>
                <a:cxn ang="0">
                  <a:pos x="226" y="138"/>
                </a:cxn>
                <a:cxn ang="0">
                  <a:pos x="220" y="137"/>
                </a:cxn>
                <a:cxn ang="0">
                  <a:pos x="207" y="139"/>
                </a:cxn>
                <a:cxn ang="0">
                  <a:pos x="204" y="88"/>
                </a:cxn>
                <a:cxn ang="0">
                  <a:pos x="181" y="49"/>
                </a:cxn>
                <a:cxn ang="0">
                  <a:pos x="141" y="26"/>
                </a:cxn>
                <a:cxn ang="0">
                  <a:pos x="93" y="26"/>
                </a:cxn>
                <a:cxn ang="0">
                  <a:pos x="52" y="49"/>
                </a:cxn>
                <a:cxn ang="0">
                  <a:pos x="29" y="88"/>
                </a:cxn>
                <a:cxn ang="0">
                  <a:pos x="26" y="139"/>
                </a:cxn>
                <a:cxn ang="0">
                  <a:pos x="13" y="137"/>
                </a:cxn>
                <a:cxn ang="0">
                  <a:pos x="5" y="134"/>
                </a:cxn>
                <a:cxn ang="0">
                  <a:pos x="0" y="126"/>
                </a:cxn>
                <a:cxn ang="0">
                  <a:pos x="2" y="120"/>
                </a:cxn>
                <a:cxn ang="0">
                  <a:pos x="4" y="112"/>
                </a:cxn>
                <a:cxn ang="0">
                  <a:pos x="15" y="63"/>
                </a:cxn>
                <a:cxn ang="0">
                  <a:pos x="47" y="26"/>
                </a:cxn>
                <a:cxn ang="0">
                  <a:pos x="91" y="4"/>
                </a:cxn>
              </a:cxnLst>
              <a:rect l="0" t="0" r="r" b="b"/>
              <a:pathLst>
                <a:path w="256" h="308">
                  <a:moveTo>
                    <a:pt x="117" y="0"/>
                  </a:moveTo>
                  <a:lnTo>
                    <a:pt x="142" y="4"/>
                  </a:lnTo>
                  <a:lnTo>
                    <a:pt x="166" y="11"/>
                  </a:lnTo>
                  <a:lnTo>
                    <a:pt x="187" y="26"/>
                  </a:lnTo>
                  <a:lnTo>
                    <a:pt x="204" y="42"/>
                  </a:lnTo>
                  <a:lnTo>
                    <a:pt x="218" y="63"/>
                  </a:lnTo>
                  <a:lnTo>
                    <a:pt x="226" y="87"/>
                  </a:lnTo>
                  <a:lnTo>
                    <a:pt x="229" y="112"/>
                  </a:lnTo>
                  <a:lnTo>
                    <a:pt x="229" y="116"/>
                  </a:lnTo>
                  <a:lnTo>
                    <a:pt x="240" y="120"/>
                  </a:lnTo>
                  <a:lnTo>
                    <a:pt x="248" y="128"/>
                  </a:lnTo>
                  <a:lnTo>
                    <a:pt x="253" y="138"/>
                  </a:lnTo>
                  <a:lnTo>
                    <a:pt x="256" y="150"/>
                  </a:lnTo>
                  <a:lnTo>
                    <a:pt x="256" y="185"/>
                  </a:lnTo>
                  <a:lnTo>
                    <a:pt x="253" y="197"/>
                  </a:lnTo>
                  <a:lnTo>
                    <a:pt x="248" y="207"/>
                  </a:lnTo>
                  <a:lnTo>
                    <a:pt x="238" y="215"/>
                  </a:lnTo>
                  <a:lnTo>
                    <a:pt x="227" y="218"/>
                  </a:lnTo>
                  <a:lnTo>
                    <a:pt x="218" y="242"/>
                  </a:lnTo>
                  <a:lnTo>
                    <a:pt x="205" y="264"/>
                  </a:lnTo>
                  <a:lnTo>
                    <a:pt x="187" y="283"/>
                  </a:lnTo>
                  <a:lnTo>
                    <a:pt x="166" y="296"/>
                  </a:lnTo>
                  <a:lnTo>
                    <a:pt x="142" y="305"/>
                  </a:lnTo>
                  <a:lnTo>
                    <a:pt x="117" y="308"/>
                  </a:lnTo>
                  <a:lnTo>
                    <a:pt x="95" y="306"/>
                  </a:lnTo>
                  <a:lnTo>
                    <a:pt x="74" y="299"/>
                  </a:lnTo>
                  <a:lnTo>
                    <a:pt x="55" y="289"/>
                  </a:lnTo>
                  <a:lnTo>
                    <a:pt x="38" y="276"/>
                  </a:lnTo>
                  <a:lnTo>
                    <a:pt x="25" y="260"/>
                  </a:lnTo>
                  <a:lnTo>
                    <a:pt x="14" y="240"/>
                  </a:lnTo>
                  <a:lnTo>
                    <a:pt x="15" y="237"/>
                  </a:lnTo>
                  <a:lnTo>
                    <a:pt x="19" y="233"/>
                  </a:lnTo>
                  <a:lnTo>
                    <a:pt x="25" y="231"/>
                  </a:lnTo>
                  <a:lnTo>
                    <a:pt x="30" y="230"/>
                  </a:lnTo>
                  <a:lnTo>
                    <a:pt x="33" y="232"/>
                  </a:lnTo>
                  <a:lnTo>
                    <a:pt x="44" y="251"/>
                  </a:lnTo>
                  <a:lnTo>
                    <a:pt x="59" y="265"/>
                  </a:lnTo>
                  <a:lnTo>
                    <a:pt x="76" y="276"/>
                  </a:lnTo>
                  <a:lnTo>
                    <a:pt x="96" y="284"/>
                  </a:lnTo>
                  <a:lnTo>
                    <a:pt x="117" y="286"/>
                  </a:lnTo>
                  <a:lnTo>
                    <a:pt x="139" y="284"/>
                  </a:lnTo>
                  <a:lnTo>
                    <a:pt x="159" y="275"/>
                  </a:lnTo>
                  <a:lnTo>
                    <a:pt x="177" y="263"/>
                  </a:lnTo>
                  <a:lnTo>
                    <a:pt x="192" y="248"/>
                  </a:lnTo>
                  <a:lnTo>
                    <a:pt x="202" y="228"/>
                  </a:lnTo>
                  <a:lnTo>
                    <a:pt x="207" y="206"/>
                  </a:lnTo>
                  <a:lnTo>
                    <a:pt x="208" y="195"/>
                  </a:lnTo>
                  <a:lnTo>
                    <a:pt x="219" y="197"/>
                  </a:lnTo>
                  <a:lnTo>
                    <a:pt x="221" y="197"/>
                  </a:lnTo>
                  <a:lnTo>
                    <a:pt x="226" y="196"/>
                  </a:lnTo>
                  <a:lnTo>
                    <a:pt x="229" y="195"/>
                  </a:lnTo>
                  <a:lnTo>
                    <a:pt x="232" y="192"/>
                  </a:lnTo>
                  <a:lnTo>
                    <a:pt x="235" y="185"/>
                  </a:lnTo>
                  <a:lnTo>
                    <a:pt x="235" y="150"/>
                  </a:lnTo>
                  <a:lnTo>
                    <a:pt x="234" y="145"/>
                  </a:lnTo>
                  <a:lnTo>
                    <a:pt x="232" y="142"/>
                  </a:lnTo>
                  <a:lnTo>
                    <a:pt x="229" y="139"/>
                  </a:lnTo>
                  <a:lnTo>
                    <a:pt x="226" y="138"/>
                  </a:lnTo>
                  <a:lnTo>
                    <a:pt x="221" y="137"/>
                  </a:lnTo>
                  <a:lnTo>
                    <a:pt x="220" y="137"/>
                  </a:lnTo>
                  <a:lnTo>
                    <a:pt x="220" y="138"/>
                  </a:lnTo>
                  <a:lnTo>
                    <a:pt x="207" y="139"/>
                  </a:lnTo>
                  <a:lnTo>
                    <a:pt x="207" y="112"/>
                  </a:lnTo>
                  <a:lnTo>
                    <a:pt x="204" y="88"/>
                  </a:lnTo>
                  <a:lnTo>
                    <a:pt x="195" y="67"/>
                  </a:lnTo>
                  <a:lnTo>
                    <a:pt x="181" y="49"/>
                  </a:lnTo>
                  <a:lnTo>
                    <a:pt x="162" y="34"/>
                  </a:lnTo>
                  <a:lnTo>
                    <a:pt x="141" y="26"/>
                  </a:lnTo>
                  <a:lnTo>
                    <a:pt x="117" y="22"/>
                  </a:lnTo>
                  <a:lnTo>
                    <a:pt x="93" y="26"/>
                  </a:lnTo>
                  <a:lnTo>
                    <a:pt x="71" y="34"/>
                  </a:lnTo>
                  <a:lnTo>
                    <a:pt x="52" y="49"/>
                  </a:lnTo>
                  <a:lnTo>
                    <a:pt x="38" y="67"/>
                  </a:lnTo>
                  <a:lnTo>
                    <a:pt x="29" y="88"/>
                  </a:lnTo>
                  <a:lnTo>
                    <a:pt x="26" y="112"/>
                  </a:lnTo>
                  <a:lnTo>
                    <a:pt x="26" y="139"/>
                  </a:lnTo>
                  <a:lnTo>
                    <a:pt x="14" y="138"/>
                  </a:lnTo>
                  <a:lnTo>
                    <a:pt x="13" y="137"/>
                  </a:lnTo>
                  <a:lnTo>
                    <a:pt x="8" y="137"/>
                  </a:lnTo>
                  <a:lnTo>
                    <a:pt x="5" y="134"/>
                  </a:lnTo>
                  <a:lnTo>
                    <a:pt x="3" y="132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2" y="120"/>
                  </a:lnTo>
                  <a:lnTo>
                    <a:pt x="4" y="118"/>
                  </a:lnTo>
                  <a:lnTo>
                    <a:pt x="4" y="112"/>
                  </a:lnTo>
                  <a:lnTo>
                    <a:pt x="7" y="87"/>
                  </a:lnTo>
                  <a:lnTo>
                    <a:pt x="15" y="63"/>
                  </a:lnTo>
                  <a:lnTo>
                    <a:pt x="29" y="42"/>
                  </a:lnTo>
                  <a:lnTo>
                    <a:pt x="47" y="26"/>
                  </a:lnTo>
                  <a:lnTo>
                    <a:pt x="68" y="11"/>
                  </a:lnTo>
                  <a:lnTo>
                    <a:pt x="91" y="4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78" name="Freeform 1009"/>
            <p:cNvSpPr>
              <a:spLocks/>
            </p:cNvSpPr>
            <p:nvPr/>
          </p:nvSpPr>
          <p:spPr bwMode="auto">
            <a:xfrm>
              <a:off x="1593850" y="4340225"/>
              <a:ext cx="180975" cy="19685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9" y="0"/>
                </a:cxn>
                <a:cxn ang="0">
                  <a:pos x="83" y="3"/>
                </a:cxn>
                <a:cxn ang="0">
                  <a:pos x="85" y="5"/>
                </a:cxn>
                <a:cxn ang="0">
                  <a:pos x="86" y="7"/>
                </a:cxn>
                <a:cxn ang="0">
                  <a:pos x="87" y="10"/>
                </a:cxn>
                <a:cxn ang="0">
                  <a:pos x="87" y="55"/>
                </a:cxn>
                <a:cxn ang="0">
                  <a:pos x="119" y="55"/>
                </a:cxn>
                <a:cxn ang="0">
                  <a:pos x="144" y="59"/>
                </a:cxn>
                <a:cxn ang="0">
                  <a:pos x="167" y="66"/>
                </a:cxn>
                <a:cxn ang="0">
                  <a:pos x="187" y="80"/>
                </a:cxn>
                <a:cxn ang="0">
                  <a:pos x="204" y="97"/>
                </a:cxn>
                <a:cxn ang="0">
                  <a:pos x="217" y="117"/>
                </a:cxn>
                <a:cxn ang="0">
                  <a:pos x="224" y="140"/>
                </a:cxn>
                <a:cxn ang="0">
                  <a:pos x="228" y="165"/>
                </a:cxn>
                <a:cxn ang="0">
                  <a:pos x="228" y="249"/>
                </a:cxn>
                <a:cxn ang="0">
                  <a:pos x="8" y="249"/>
                </a:cxn>
                <a:cxn ang="0">
                  <a:pos x="5" y="247"/>
                </a:cxn>
                <a:cxn ang="0">
                  <a:pos x="2" y="245"/>
                </a:cxn>
                <a:cxn ang="0">
                  <a:pos x="0" y="238"/>
                </a:cxn>
                <a:cxn ang="0">
                  <a:pos x="1" y="234"/>
                </a:cxn>
                <a:cxn ang="0">
                  <a:pos x="3" y="230"/>
                </a:cxn>
                <a:cxn ang="0">
                  <a:pos x="7" y="228"/>
                </a:cxn>
                <a:cxn ang="0">
                  <a:pos x="11" y="227"/>
                </a:cxn>
                <a:cxn ang="0">
                  <a:pos x="206" y="227"/>
                </a:cxn>
                <a:cxn ang="0">
                  <a:pos x="206" y="165"/>
                </a:cxn>
                <a:cxn ang="0">
                  <a:pos x="202" y="142"/>
                </a:cxn>
                <a:cxn ang="0">
                  <a:pos x="194" y="121"/>
                </a:cxn>
                <a:cxn ang="0">
                  <a:pos x="180" y="103"/>
                </a:cxn>
                <a:cxn ang="0">
                  <a:pos x="163" y="89"/>
                </a:cxn>
                <a:cxn ang="0">
                  <a:pos x="142" y="81"/>
                </a:cxn>
                <a:cxn ang="0">
                  <a:pos x="119" y="77"/>
                </a:cxn>
                <a:cxn ang="0">
                  <a:pos x="65" y="77"/>
                </a:cxn>
                <a:cxn ang="0">
                  <a:pos x="65" y="7"/>
                </a:cxn>
                <a:cxn ang="0">
                  <a:pos x="69" y="3"/>
                </a:cxn>
                <a:cxn ang="0">
                  <a:pos x="73" y="0"/>
                </a:cxn>
              </a:cxnLst>
              <a:rect l="0" t="0" r="r" b="b"/>
              <a:pathLst>
                <a:path w="228" h="249">
                  <a:moveTo>
                    <a:pt x="73" y="0"/>
                  </a:moveTo>
                  <a:lnTo>
                    <a:pt x="79" y="0"/>
                  </a:lnTo>
                  <a:lnTo>
                    <a:pt x="83" y="3"/>
                  </a:lnTo>
                  <a:lnTo>
                    <a:pt x="85" y="5"/>
                  </a:lnTo>
                  <a:lnTo>
                    <a:pt x="86" y="7"/>
                  </a:lnTo>
                  <a:lnTo>
                    <a:pt x="87" y="10"/>
                  </a:lnTo>
                  <a:lnTo>
                    <a:pt x="87" y="55"/>
                  </a:lnTo>
                  <a:lnTo>
                    <a:pt x="119" y="55"/>
                  </a:lnTo>
                  <a:lnTo>
                    <a:pt x="144" y="59"/>
                  </a:lnTo>
                  <a:lnTo>
                    <a:pt x="167" y="66"/>
                  </a:lnTo>
                  <a:lnTo>
                    <a:pt x="187" y="80"/>
                  </a:lnTo>
                  <a:lnTo>
                    <a:pt x="204" y="97"/>
                  </a:lnTo>
                  <a:lnTo>
                    <a:pt x="217" y="117"/>
                  </a:lnTo>
                  <a:lnTo>
                    <a:pt x="224" y="140"/>
                  </a:lnTo>
                  <a:lnTo>
                    <a:pt x="228" y="165"/>
                  </a:lnTo>
                  <a:lnTo>
                    <a:pt x="228" y="249"/>
                  </a:lnTo>
                  <a:lnTo>
                    <a:pt x="8" y="249"/>
                  </a:lnTo>
                  <a:lnTo>
                    <a:pt x="5" y="247"/>
                  </a:lnTo>
                  <a:lnTo>
                    <a:pt x="2" y="245"/>
                  </a:lnTo>
                  <a:lnTo>
                    <a:pt x="0" y="238"/>
                  </a:lnTo>
                  <a:lnTo>
                    <a:pt x="1" y="234"/>
                  </a:lnTo>
                  <a:lnTo>
                    <a:pt x="3" y="230"/>
                  </a:lnTo>
                  <a:lnTo>
                    <a:pt x="7" y="228"/>
                  </a:lnTo>
                  <a:lnTo>
                    <a:pt x="11" y="227"/>
                  </a:lnTo>
                  <a:lnTo>
                    <a:pt x="206" y="227"/>
                  </a:lnTo>
                  <a:lnTo>
                    <a:pt x="206" y="165"/>
                  </a:lnTo>
                  <a:lnTo>
                    <a:pt x="202" y="142"/>
                  </a:lnTo>
                  <a:lnTo>
                    <a:pt x="194" y="121"/>
                  </a:lnTo>
                  <a:lnTo>
                    <a:pt x="180" y="103"/>
                  </a:lnTo>
                  <a:lnTo>
                    <a:pt x="163" y="89"/>
                  </a:lnTo>
                  <a:lnTo>
                    <a:pt x="142" y="81"/>
                  </a:lnTo>
                  <a:lnTo>
                    <a:pt x="119" y="77"/>
                  </a:lnTo>
                  <a:lnTo>
                    <a:pt x="65" y="77"/>
                  </a:lnTo>
                  <a:lnTo>
                    <a:pt x="65" y="7"/>
                  </a:lnTo>
                  <a:lnTo>
                    <a:pt x="69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79" name="Freeform 1010"/>
            <p:cNvSpPr>
              <a:spLocks/>
            </p:cNvSpPr>
            <p:nvPr/>
          </p:nvSpPr>
          <p:spPr bwMode="auto">
            <a:xfrm>
              <a:off x="1481138" y="4340225"/>
              <a:ext cx="111125" cy="90488"/>
            </a:xfrm>
            <a:custGeom>
              <a:avLst/>
              <a:gdLst/>
              <a:ahLst/>
              <a:cxnLst>
                <a:cxn ang="0">
                  <a:pos x="130" y="0"/>
                </a:cxn>
                <a:cxn ang="0">
                  <a:pos x="133" y="0"/>
                </a:cxn>
                <a:cxn ang="0">
                  <a:pos x="137" y="3"/>
                </a:cxn>
                <a:cxn ang="0">
                  <a:pos x="141" y="7"/>
                </a:cxn>
                <a:cxn ang="0">
                  <a:pos x="141" y="77"/>
                </a:cxn>
                <a:cxn ang="0">
                  <a:pos x="87" y="77"/>
                </a:cxn>
                <a:cxn ang="0">
                  <a:pos x="67" y="80"/>
                </a:cxn>
                <a:cxn ang="0">
                  <a:pos x="50" y="86"/>
                </a:cxn>
                <a:cxn ang="0">
                  <a:pos x="33" y="96"/>
                </a:cxn>
                <a:cxn ang="0">
                  <a:pos x="18" y="111"/>
                </a:cxn>
                <a:cxn ang="0">
                  <a:pos x="11" y="114"/>
                </a:cxn>
                <a:cxn ang="0">
                  <a:pos x="8" y="113"/>
                </a:cxn>
                <a:cxn ang="0">
                  <a:pos x="5" y="110"/>
                </a:cxn>
                <a:cxn ang="0">
                  <a:pos x="2" y="108"/>
                </a:cxn>
                <a:cxn ang="0">
                  <a:pos x="0" y="102"/>
                </a:cxn>
                <a:cxn ang="0">
                  <a:pos x="1" y="98"/>
                </a:cxn>
                <a:cxn ang="0">
                  <a:pos x="3" y="95"/>
                </a:cxn>
                <a:cxn ang="0">
                  <a:pos x="21" y="78"/>
                </a:cxn>
                <a:cxn ang="0">
                  <a:pos x="41" y="66"/>
                </a:cxn>
                <a:cxn ang="0">
                  <a:pos x="64" y="59"/>
                </a:cxn>
                <a:cxn ang="0">
                  <a:pos x="87" y="55"/>
                </a:cxn>
                <a:cxn ang="0">
                  <a:pos x="120" y="55"/>
                </a:cxn>
                <a:cxn ang="0">
                  <a:pos x="120" y="10"/>
                </a:cxn>
                <a:cxn ang="0">
                  <a:pos x="121" y="6"/>
                </a:cxn>
                <a:cxn ang="0">
                  <a:pos x="126" y="1"/>
                </a:cxn>
                <a:cxn ang="0">
                  <a:pos x="130" y="0"/>
                </a:cxn>
              </a:cxnLst>
              <a:rect l="0" t="0" r="r" b="b"/>
              <a:pathLst>
                <a:path w="141" h="114">
                  <a:moveTo>
                    <a:pt x="130" y="0"/>
                  </a:moveTo>
                  <a:lnTo>
                    <a:pt x="133" y="0"/>
                  </a:lnTo>
                  <a:lnTo>
                    <a:pt x="137" y="3"/>
                  </a:lnTo>
                  <a:lnTo>
                    <a:pt x="141" y="7"/>
                  </a:lnTo>
                  <a:lnTo>
                    <a:pt x="141" y="77"/>
                  </a:lnTo>
                  <a:lnTo>
                    <a:pt x="87" y="77"/>
                  </a:lnTo>
                  <a:lnTo>
                    <a:pt x="67" y="80"/>
                  </a:lnTo>
                  <a:lnTo>
                    <a:pt x="50" y="86"/>
                  </a:lnTo>
                  <a:lnTo>
                    <a:pt x="33" y="96"/>
                  </a:lnTo>
                  <a:lnTo>
                    <a:pt x="18" y="111"/>
                  </a:lnTo>
                  <a:lnTo>
                    <a:pt x="11" y="114"/>
                  </a:lnTo>
                  <a:lnTo>
                    <a:pt x="8" y="113"/>
                  </a:lnTo>
                  <a:lnTo>
                    <a:pt x="5" y="110"/>
                  </a:lnTo>
                  <a:lnTo>
                    <a:pt x="2" y="108"/>
                  </a:lnTo>
                  <a:lnTo>
                    <a:pt x="0" y="102"/>
                  </a:lnTo>
                  <a:lnTo>
                    <a:pt x="1" y="98"/>
                  </a:lnTo>
                  <a:lnTo>
                    <a:pt x="3" y="95"/>
                  </a:lnTo>
                  <a:lnTo>
                    <a:pt x="21" y="78"/>
                  </a:lnTo>
                  <a:lnTo>
                    <a:pt x="41" y="66"/>
                  </a:lnTo>
                  <a:lnTo>
                    <a:pt x="64" y="59"/>
                  </a:lnTo>
                  <a:lnTo>
                    <a:pt x="87" y="55"/>
                  </a:lnTo>
                  <a:lnTo>
                    <a:pt x="120" y="55"/>
                  </a:lnTo>
                  <a:lnTo>
                    <a:pt x="120" y="10"/>
                  </a:lnTo>
                  <a:lnTo>
                    <a:pt x="121" y="6"/>
                  </a:lnTo>
                  <a:lnTo>
                    <a:pt x="126" y="1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0" name="Freeform 1011"/>
            <p:cNvSpPr>
              <a:spLocks/>
            </p:cNvSpPr>
            <p:nvPr/>
          </p:nvSpPr>
          <p:spPr bwMode="auto">
            <a:xfrm>
              <a:off x="1533525" y="4148138"/>
              <a:ext cx="171450" cy="88900"/>
            </a:xfrm>
            <a:custGeom>
              <a:avLst/>
              <a:gdLst/>
              <a:ahLst/>
              <a:cxnLst>
                <a:cxn ang="0">
                  <a:pos x="157" y="0"/>
                </a:cxn>
                <a:cxn ang="0">
                  <a:pos x="163" y="29"/>
                </a:cxn>
                <a:cxn ang="0">
                  <a:pos x="165" y="39"/>
                </a:cxn>
                <a:cxn ang="0">
                  <a:pos x="169" y="52"/>
                </a:cxn>
                <a:cxn ang="0">
                  <a:pos x="176" y="65"/>
                </a:cxn>
                <a:cxn ang="0">
                  <a:pos x="185" y="77"/>
                </a:cxn>
                <a:cxn ang="0">
                  <a:pos x="195" y="86"/>
                </a:cxn>
                <a:cxn ang="0">
                  <a:pos x="208" y="92"/>
                </a:cxn>
                <a:cxn ang="0">
                  <a:pos x="211" y="93"/>
                </a:cxn>
                <a:cxn ang="0">
                  <a:pos x="213" y="94"/>
                </a:cxn>
                <a:cxn ang="0">
                  <a:pos x="216" y="97"/>
                </a:cxn>
                <a:cxn ang="0">
                  <a:pos x="217" y="101"/>
                </a:cxn>
                <a:cxn ang="0">
                  <a:pos x="217" y="104"/>
                </a:cxn>
                <a:cxn ang="0">
                  <a:pos x="216" y="107"/>
                </a:cxn>
                <a:cxn ang="0">
                  <a:pos x="212" y="110"/>
                </a:cxn>
                <a:cxn ang="0">
                  <a:pos x="209" y="113"/>
                </a:cxn>
                <a:cxn ang="0">
                  <a:pos x="205" y="113"/>
                </a:cxn>
                <a:cxn ang="0">
                  <a:pos x="190" y="108"/>
                </a:cxn>
                <a:cxn ang="0">
                  <a:pos x="177" y="101"/>
                </a:cxn>
                <a:cxn ang="0">
                  <a:pos x="167" y="91"/>
                </a:cxn>
                <a:cxn ang="0">
                  <a:pos x="160" y="79"/>
                </a:cxn>
                <a:cxn ang="0">
                  <a:pos x="153" y="68"/>
                </a:cxn>
                <a:cxn ang="0">
                  <a:pos x="147" y="55"/>
                </a:cxn>
                <a:cxn ang="0">
                  <a:pos x="138" y="65"/>
                </a:cxn>
                <a:cxn ang="0">
                  <a:pos x="125" y="76"/>
                </a:cxn>
                <a:cxn ang="0">
                  <a:pos x="111" y="87"/>
                </a:cxn>
                <a:cxn ang="0">
                  <a:pos x="94" y="97"/>
                </a:cxn>
                <a:cxn ang="0">
                  <a:pos x="73" y="105"/>
                </a:cxn>
                <a:cxn ang="0">
                  <a:pos x="49" y="110"/>
                </a:cxn>
                <a:cxn ang="0">
                  <a:pos x="21" y="113"/>
                </a:cxn>
                <a:cxn ang="0">
                  <a:pos x="11" y="113"/>
                </a:cxn>
                <a:cxn ang="0">
                  <a:pos x="5" y="110"/>
                </a:cxn>
                <a:cxn ang="0">
                  <a:pos x="2" y="108"/>
                </a:cxn>
                <a:cxn ang="0">
                  <a:pos x="0" y="105"/>
                </a:cxn>
                <a:cxn ang="0">
                  <a:pos x="0" y="102"/>
                </a:cxn>
                <a:cxn ang="0">
                  <a:pos x="1" y="98"/>
                </a:cxn>
                <a:cxn ang="0">
                  <a:pos x="3" y="95"/>
                </a:cxn>
                <a:cxn ang="0">
                  <a:pos x="6" y="93"/>
                </a:cxn>
                <a:cxn ang="0">
                  <a:pos x="9" y="91"/>
                </a:cxn>
                <a:cxn ang="0">
                  <a:pos x="38" y="91"/>
                </a:cxn>
                <a:cxn ang="0">
                  <a:pos x="61" y="86"/>
                </a:cxn>
                <a:cxn ang="0">
                  <a:pos x="80" y="80"/>
                </a:cxn>
                <a:cxn ang="0">
                  <a:pos x="97" y="71"/>
                </a:cxn>
                <a:cxn ang="0">
                  <a:pos x="111" y="61"/>
                </a:cxn>
                <a:cxn ang="0">
                  <a:pos x="122" y="51"/>
                </a:cxn>
                <a:cxn ang="0">
                  <a:pos x="131" y="41"/>
                </a:cxn>
                <a:cxn ang="0">
                  <a:pos x="138" y="33"/>
                </a:cxn>
                <a:cxn ang="0">
                  <a:pos x="142" y="28"/>
                </a:cxn>
                <a:cxn ang="0">
                  <a:pos x="143" y="26"/>
                </a:cxn>
                <a:cxn ang="0">
                  <a:pos x="157" y="0"/>
                </a:cxn>
              </a:cxnLst>
              <a:rect l="0" t="0" r="r" b="b"/>
              <a:pathLst>
                <a:path w="217" h="113">
                  <a:moveTo>
                    <a:pt x="157" y="0"/>
                  </a:moveTo>
                  <a:lnTo>
                    <a:pt x="163" y="29"/>
                  </a:lnTo>
                  <a:lnTo>
                    <a:pt x="165" y="39"/>
                  </a:lnTo>
                  <a:lnTo>
                    <a:pt x="169" y="52"/>
                  </a:lnTo>
                  <a:lnTo>
                    <a:pt x="176" y="65"/>
                  </a:lnTo>
                  <a:lnTo>
                    <a:pt x="185" y="77"/>
                  </a:lnTo>
                  <a:lnTo>
                    <a:pt x="195" y="86"/>
                  </a:lnTo>
                  <a:lnTo>
                    <a:pt x="208" y="92"/>
                  </a:lnTo>
                  <a:lnTo>
                    <a:pt x="211" y="93"/>
                  </a:lnTo>
                  <a:lnTo>
                    <a:pt x="213" y="94"/>
                  </a:lnTo>
                  <a:lnTo>
                    <a:pt x="216" y="97"/>
                  </a:lnTo>
                  <a:lnTo>
                    <a:pt x="217" y="101"/>
                  </a:lnTo>
                  <a:lnTo>
                    <a:pt x="217" y="104"/>
                  </a:lnTo>
                  <a:lnTo>
                    <a:pt x="216" y="107"/>
                  </a:lnTo>
                  <a:lnTo>
                    <a:pt x="212" y="110"/>
                  </a:lnTo>
                  <a:lnTo>
                    <a:pt x="209" y="113"/>
                  </a:lnTo>
                  <a:lnTo>
                    <a:pt x="205" y="113"/>
                  </a:lnTo>
                  <a:lnTo>
                    <a:pt x="190" y="108"/>
                  </a:lnTo>
                  <a:lnTo>
                    <a:pt x="177" y="101"/>
                  </a:lnTo>
                  <a:lnTo>
                    <a:pt x="167" y="91"/>
                  </a:lnTo>
                  <a:lnTo>
                    <a:pt x="160" y="79"/>
                  </a:lnTo>
                  <a:lnTo>
                    <a:pt x="153" y="68"/>
                  </a:lnTo>
                  <a:lnTo>
                    <a:pt x="147" y="55"/>
                  </a:lnTo>
                  <a:lnTo>
                    <a:pt x="138" y="65"/>
                  </a:lnTo>
                  <a:lnTo>
                    <a:pt x="125" y="76"/>
                  </a:lnTo>
                  <a:lnTo>
                    <a:pt x="111" y="87"/>
                  </a:lnTo>
                  <a:lnTo>
                    <a:pt x="94" y="97"/>
                  </a:lnTo>
                  <a:lnTo>
                    <a:pt x="73" y="105"/>
                  </a:lnTo>
                  <a:lnTo>
                    <a:pt x="49" y="110"/>
                  </a:lnTo>
                  <a:lnTo>
                    <a:pt x="21" y="113"/>
                  </a:lnTo>
                  <a:lnTo>
                    <a:pt x="11" y="113"/>
                  </a:lnTo>
                  <a:lnTo>
                    <a:pt x="5" y="110"/>
                  </a:lnTo>
                  <a:lnTo>
                    <a:pt x="2" y="108"/>
                  </a:lnTo>
                  <a:lnTo>
                    <a:pt x="0" y="105"/>
                  </a:lnTo>
                  <a:lnTo>
                    <a:pt x="0" y="102"/>
                  </a:lnTo>
                  <a:lnTo>
                    <a:pt x="1" y="98"/>
                  </a:lnTo>
                  <a:lnTo>
                    <a:pt x="3" y="95"/>
                  </a:lnTo>
                  <a:lnTo>
                    <a:pt x="6" y="93"/>
                  </a:lnTo>
                  <a:lnTo>
                    <a:pt x="9" y="91"/>
                  </a:lnTo>
                  <a:lnTo>
                    <a:pt x="38" y="91"/>
                  </a:lnTo>
                  <a:lnTo>
                    <a:pt x="61" y="86"/>
                  </a:lnTo>
                  <a:lnTo>
                    <a:pt x="80" y="80"/>
                  </a:lnTo>
                  <a:lnTo>
                    <a:pt x="97" y="71"/>
                  </a:lnTo>
                  <a:lnTo>
                    <a:pt x="111" y="61"/>
                  </a:lnTo>
                  <a:lnTo>
                    <a:pt x="122" y="51"/>
                  </a:lnTo>
                  <a:lnTo>
                    <a:pt x="131" y="41"/>
                  </a:lnTo>
                  <a:lnTo>
                    <a:pt x="138" y="33"/>
                  </a:lnTo>
                  <a:lnTo>
                    <a:pt x="142" y="28"/>
                  </a:lnTo>
                  <a:lnTo>
                    <a:pt x="143" y="26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1" name="Freeform 1012"/>
            <p:cNvSpPr>
              <a:spLocks/>
            </p:cNvSpPr>
            <p:nvPr/>
          </p:nvSpPr>
          <p:spPr bwMode="auto">
            <a:xfrm>
              <a:off x="1166813" y="4119563"/>
              <a:ext cx="201613" cy="244475"/>
            </a:xfrm>
            <a:custGeom>
              <a:avLst/>
              <a:gdLst/>
              <a:ahLst/>
              <a:cxnLst>
                <a:cxn ang="0">
                  <a:pos x="165" y="3"/>
                </a:cxn>
                <a:cxn ang="0">
                  <a:pos x="210" y="25"/>
                </a:cxn>
                <a:cxn ang="0">
                  <a:pos x="241" y="63"/>
                </a:cxn>
                <a:cxn ang="0">
                  <a:pos x="252" y="112"/>
                </a:cxn>
                <a:cxn ang="0">
                  <a:pos x="254" y="120"/>
                </a:cxn>
                <a:cxn ang="0">
                  <a:pos x="255" y="129"/>
                </a:cxn>
                <a:cxn ang="0">
                  <a:pos x="251" y="134"/>
                </a:cxn>
                <a:cxn ang="0">
                  <a:pos x="243" y="137"/>
                </a:cxn>
                <a:cxn ang="0">
                  <a:pos x="230" y="112"/>
                </a:cxn>
                <a:cxn ang="0">
                  <a:pos x="218" y="67"/>
                </a:cxn>
                <a:cxn ang="0">
                  <a:pos x="185" y="34"/>
                </a:cxn>
                <a:cxn ang="0">
                  <a:pos x="140" y="22"/>
                </a:cxn>
                <a:cxn ang="0">
                  <a:pos x="94" y="34"/>
                </a:cxn>
                <a:cxn ang="0">
                  <a:pos x="61" y="67"/>
                </a:cxn>
                <a:cxn ang="0">
                  <a:pos x="49" y="112"/>
                </a:cxn>
                <a:cxn ang="0">
                  <a:pos x="37" y="137"/>
                </a:cxn>
                <a:cxn ang="0">
                  <a:pos x="28" y="139"/>
                </a:cxn>
                <a:cxn ang="0">
                  <a:pos x="23" y="145"/>
                </a:cxn>
                <a:cxn ang="0">
                  <a:pos x="22" y="185"/>
                </a:cxn>
                <a:cxn ang="0">
                  <a:pos x="28" y="195"/>
                </a:cxn>
                <a:cxn ang="0">
                  <a:pos x="37" y="197"/>
                </a:cxn>
                <a:cxn ang="0">
                  <a:pos x="50" y="206"/>
                </a:cxn>
                <a:cxn ang="0">
                  <a:pos x="65" y="248"/>
                </a:cxn>
                <a:cxn ang="0">
                  <a:pos x="97" y="275"/>
                </a:cxn>
                <a:cxn ang="0">
                  <a:pos x="140" y="286"/>
                </a:cxn>
                <a:cxn ang="0">
                  <a:pos x="181" y="276"/>
                </a:cxn>
                <a:cxn ang="0">
                  <a:pos x="212" y="249"/>
                </a:cxn>
                <a:cxn ang="0">
                  <a:pos x="227" y="228"/>
                </a:cxn>
                <a:cxn ang="0">
                  <a:pos x="238" y="232"/>
                </a:cxn>
                <a:cxn ang="0">
                  <a:pos x="243" y="239"/>
                </a:cxn>
                <a:cxn ang="0">
                  <a:pos x="219" y="275"/>
                </a:cxn>
                <a:cxn ang="0">
                  <a:pos x="183" y="299"/>
                </a:cxn>
                <a:cxn ang="0">
                  <a:pos x="140" y="308"/>
                </a:cxn>
                <a:cxn ang="0">
                  <a:pos x="90" y="296"/>
                </a:cxn>
                <a:cxn ang="0">
                  <a:pos x="51" y="264"/>
                </a:cxn>
                <a:cxn ang="0">
                  <a:pos x="30" y="218"/>
                </a:cxn>
                <a:cxn ang="0">
                  <a:pos x="9" y="207"/>
                </a:cxn>
                <a:cxn ang="0">
                  <a:pos x="0" y="185"/>
                </a:cxn>
                <a:cxn ang="0">
                  <a:pos x="2" y="138"/>
                </a:cxn>
                <a:cxn ang="0">
                  <a:pos x="17" y="120"/>
                </a:cxn>
                <a:cxn ang="0">
                  <a:pos x="27" y="112"/>
                </a:cxn>
                <a:cxn ang="0">
                  <a:pos x="38" y="63"/>
                </a:cxn>
                <a:cxn ang="0">
                  <a:pos x="70" y="25"/>
                </a:cxn>
                <a:cxn ang="0">
                  <a:pos x="114" y="3"/>
                </a:cxn>
              </a:cxnLst>
              <a:rect l="0" t="0" r="r" b="b"/>
              <a:pathLst>
                <a:path w="255" h="308">
                  <a:moveTo>
                    <a:pt x="140" y="0"/>
                  </a:moveTo>
                  <a:lnTo>
                    <a:pt x="165" y="3"/>
                  </a:lnTo>
                  <a:lnTo>
                    <a:pt x="189" y="11"/>
                  </a:lnTo>
                  <a:lnTo>
                    <a:pt x="210" y="25"/>
                  </a:lnTo>
                  <a:lnTo>
                    <a:pt x="227" y="42"/>
                  </a:lnTo>
                  <a:lnTo>
                    <a:pt x="241" y="63"/>
                  </a:lnTo>
                  <a:lnTo>
                    <a:pt x="249" y="87"/>
                  </a:lnTo>
                  <a:lnTo>
                    <a:pt x="252" y="112"/>
                  </a:lnTo>
                  <a:lnTo>
                    <a:pt x="252" y="118"/>
                  </a:lnTo>
                  <a:lnTo>
                    <a:pt x="254" y="120"/>
                  </a:lnTo>
                  <a:lnTo>
                    <a:pt x="255" y="123"/>
                  </a:lnTo>
                  <a:lnTo>
                    <a:pt x="255" y="129"/>
                  </a:lnTo>
                  <a:lnTo>
                    <a:pt x="253" y="132"/>
                  </a:lnTo>
                  <a:lnTo>
                    <a:pt x="251" y="134"/>
                  </a:lnTo>
                  <a:lnTo>
                    <a:pt x="248" y="137"/>
                  </a:lnTo>
                  <a:lnTo>
                    <a:pt x="243" y="137"/>
                  </a:lnTo>
                  <a:lnTo>
                    <a:pt x="230" y="139"/>
                  </a:lnTo>
                  <a:lnTo>
                    <a:pt x="230" y="112"/>
                  </a:lnTo>
                  <a:lnTo>
                    <a:pt x="227" y="88"/>
                  </a:lnTo>
                  <a:lnTo>
                    <a:pt x="218" y="67"/>
                  </a:lnTo>
                  <a:lnTo>
                    <a:pt x="204" y="49"/>
                  </a:lnTo>
                  <a:lnTo>
                    <a:pt x="185" y="34"/>
                  </a:lnTo>
                  <a:lnTo>
                    <a:pt x="164" y="25"/>
                  </a:lnTo>
                  <a:lnTo>
                    <a:pt x="140" y="22"/>
                  </a:lnTo>
                  <a:lnTo>
                    <a:pt x="116" y="25"/>
                  </a:lnTo>
                  <a:lnTo>
                    <a:pt x="94" y="34"/>
                  </a:lnTo>
                  <a:lnTo>
                    <a:pt x="75" y="49"/>
                  </a:lnTo>
                  <a:lnTo>
                    <a:pt x="61" y="67"/>
                  </a:lnTo>
                  <a:lnTo>
                    <a:pt x="52" y="88"/>
                  </a:lnTo>
                  <a:lnTo>
                    <a:pt x="49" y="112"/>
                  </a:lnTo>
                  <a:lnTo>
                    <a:pt x="49" y="139"/>
                  </a:lnTo>
                  <a:lnTo>
                    <a:pt x="37" y="137"/>
                  </a:lnTo>
                  <a:lnTo>
                    <a:pt x="34" y="137"/>
                  </a:lnTo>
                  <a:lnTo>
                    <a:pt x="28" y="139"/>
                  </a:lnTo>
                  <a:lnTo>
                    <a:pt x="24" y="142"/>
                  </a:lnTo>
                  <a:lnTo>
                    <a:pt x="23" y="145"/>
                  </a:lnTo>
                  <a:lnTo>
                    <a:pt x="22" y="150"/>
                  </a:lnTo>
                  <a:lnTo>
                    <a:pt x="22" y="185"/>
                  </a:lnTo>
                  <a:lnTo>
                    <a:pt x="24" y="192"/>
                  </a:lnTo>
                  <a:lnTo>
                    <a:pt x="28" y="195"/>
                  </a:lnTo>
                  <a:lnTo>
                    <a:pt x="34" y="197"/>
                  </a:lnTo>
                  <a:lnTo>
                    <a:pt x="37" y="197"/>
                  </a:lnTo>
                  <a:lnTo>
                    <a:pt x="49" y="195"/>
                  </a:lnTo>
                  <a:lnTo>
                    <a:pt x="50" y="206"/>
                  </a:lnTo>
                  <a:lnTo>
                    <a:pt x="55" y="228"/>
                  </a:lnTo>
                  <a:lnTo>
                    <a:pt x="65" y="248"/>
                  </a:lnTo>
                  <a:lnTo>
                    <a:pt x="79" y="263"/>
                  </a:lnTo>
                  <a:lnTo>
                    <a:pt x="97" y="275"/>
                  </a:lnTo>
                  <a:lnTo>
                    <a:pt x="118" y="284"/>
                  </a:lnTo>
                  <a:lnTo>
                    <a:pt x="140" y="286"/>
                  </a:lnTo>
                  <a:lnTo>
                    <a:pt x="161" y="284"/>
                  </a:lnTo>
                  <a:lnTo>
                    <a:pt x="181" y="276"/>
                  </a:lnTo>
                  <a:lnTo>
                    <a:pt x="198" y="264"/>
                  </a:lnTo>
                  <a:lnTo>
                    <a:pt x="212" y="249"/>
                  </a:lnTo>
                  <a:lnTo>
                    <a:pt x="223" y="230"/>
                  </a:lnTo>
                  <a:lnTo>
                    <a:pt x="227" y="228"/>
                  </a:lnTo>
                  <a:lnTo>
                    <a:pt x="232" y="229"/>
                  </a:lnTo>
                  <a:lnTo>
                    <a:pt x="238" y="232"/>
                  </a:lnTo>
                  <a:lnTo>
                    <a:pt x="242" y="235"/>
                  </a:lnTo>
                  <a:lnTo>
                    <a:pt x="243" y="239"/>
                  </a:lnTo>
                  <a:lnTo>
                    <a:pt x="232" y="259"/>
                  </a:lnTo>
                  <a:lnTo>
                    <a:pt x="219" y="275"/>
                  </a:lnTo>
                  <a:lnTo>
                    <a:pt x="201" y="289"/>
                  </a:lnTo>
                  <a:lnTo>
                    <a:pt x="183" y="299"/>
                  </a:lnTo>
                  <a:lnTo>
                    <a:pt x="162" y="306"/>
                  </a:lnTo>
                  <a:lnTo>
                    <a:pt x="140" y="308"/>
                  </a:lnTo>
                  <a:lnTo>
                    <a:pt x="114" y="305"/>
                  </a:lnTo>
                  <a:lnTo>
                    <a:pt x="90" y="296"/>
                  </a:lnTo>
                  <a:lnTo>
                    <a:pt x="68" y="283"/>
                  </a:lnTo>
                  <a:lnTo>
                    <a:pt x="51" y="264"/>
                  </a:lnTo>
                  <a:lnTo>
                    <a:pt x="38" y="242"/>
                  </a:lnTo>
                  <a:lnTo>
                    <a:pt x="30" y="218"/>
                  </a:lnTo>
                  <a:lnTo>
                    <a:pt x="18" y="215"/>
                  </a:lnTo>
                  <a:lnTo>
                    <a:pt x="9" y="207"/>
                  </a:lnTo>
                  <a:lnTo>
                    <a:pt x="2" y="197"/>
                  </a:lnTo>
                  <a:lnTo>
                    <a:pt x="0" y="185"/>
                  </a:lnTo>
                  <a:lnTo>
                    <a:pt x="0" y="150"/>
                  </a:lnTo>
                  <a:lnTo>
                    <a:pt x="2" y="138"/>
                  </a:lnTo>
                  <a:lnTo>
                    <a:pt x="8" y="128"/>
                  </a:lnTo>
                  <a:lnTo>
                    <a:pt x="17" y="120"/>
                  </a:lnTo>
                  <a:lnTo>
                    <a:pt x="27" y="116"/>
                  </a:lnTo>
                  <a:lnTo>
                    <a:pt x="27" y="112"/>
                  </a:lnTo>
                  <a:lnTo>
                    <a:pt x="30" y="87"/>
                  </a:lnTo>
                  <a:lnTo>
                    <a:pt x="38" y="63"/>
                  </a:lnTo>
                  <a:lnTo>
                    <a:pt x="52" y="42"/>
                  </a:lnTo>
                  <a:lnTo>
                    <a:pt x="70" y="25"/>
                  </a:lnTo>
                  <a:lnTo>
                    <a:pt x="90" y="11"/>
                  </a:lnTo>
                  <a:lnTo>
                    <a:pt x="114" y="3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2" name="Freeform 1013"/>
            <p:cNvSpPr>
              <a:spLocks/>
            </p:cNvSpPr>
            <p:nvPr/>
          </p:nvSpPr>
          <p:spPr bwMode="auto">
            <a:xfrm>
              <a:off x="1303338" y="4338638"/>
              <a:ext cx="109538" cy="8890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" y="1"/>
                </a:cxn>
                <a:cxn ang="0">
                  <a:pos x="19" y="3"/>
                </a:cxn>
                <a:cxn ang="0">
                  <a:pos x="21" y="7"/>
                </a:cxn>
                <a:cxn ang="0">
                  <a:pos x="22" y="11"/>
                </a:cxn>
                <a:cxn ang="0">
                  <a:pos x="22" y="56"/>
                </a:cxn>
                <a:cxn ang="0">
                  <a:pos x="54" y="56"/>
                </a:cxn>
                <a:cxn ang="0">
                  <a:pos x="77" y="58"/>
                </a:cxn>
                <a:cxn ang="0">
                  <a:pos x="98" y="66"/>
                </a:cxn>
                <a:cxn ang="0">
                  <a:pos x="118" y="77"/>
                </a:cxn>
                <a:cxn ang="0">
                  <a:pos x="135" y="94"/>
                </a:cxn>
                <a:cxn ang="0">
                  <a:pos x="137" y="97"/>
                </a:cxn>
                <a:cxn ang="0">
                  <a:pos x="138" y="100"/>
                </a:cxn>
                <a:cxn ang="0">
                  <a:pos x="138" y="102"/>
                </a:cxn>
                <a:cxn ang="0">
                  <a:pos x="134" y="109"/>
                </a:cxn>
                <a:cxn ang="0">
                  <a:pos x="130" y="111"/>
                </a:cxn>
                <a:cxn ang="0">
                  <a:pos x="124" y="111"/>
                </a:cxn>
                <a:cxn ang="0">
                  <a:pos x="121" y="110"/>
                </a:cxn>
                <a:cxn ang="0">
                  <a:pos x="119" y="108"/>
                </a:cxn>
                <a:cxn ang="0">
                  <a:pos x="105" y="96"/>
                </a:cxn>
                <a:cxn ang="0">
                  <a:pos x="89" y="86"/>
                </a:cxn>
                <a:cxn ang="0">
                  <a:pos x="72" y="80"/>
                </a:cxn>
                <a:cxn ang="0">
                  <a:pos x="54" y="78"/>
                </a:cxn>
                <a:cxn ang="0">
                  <a:pos x="0" y="78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11" y="0"/>
                </a:cxn>
              </a:cxnLst>
              <a:rect l="0" t="0" r="r" b="b"/>
              <a:pathLst>
                <a:path w="138" h="111">
                  <a:moveTo>
                    <a:pt x="11" y="0"/>
                  </a:moveTo>
                  <a:lnTo>
                    <a:pt x="15" y="1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2" y="11"/>
                  </a:lnTo>
                  <a:lnTo>
                    <a:pt x="22" y="56"/>
                  </a:lnTo>
                  <a:lnTo>
                    <a:pt x="54" y="56"/>
                  </a:lnTo>
                  <a:lnTo>
                    <a:pt x="77" y="58"/>
                  </a:lnTo>
                  <a:lnTo>
                    <a:pt x="98" y="66"/>
                  </a:lnTo>
                  <a:lnTo>
                    <a:pt x="118" y="77"/>
                  </a:lnTo>
                  <a:lnTo>
                    <a:pt x="135" y="94"/>
                  </a:lnTo>
                  <a:lnTo>
                    <a:pt x="137" y="97"/>
                  </a:lnTo>
                  <a:lnTo>
                    <a:pt x="138" y="100"/>
                  </a:lnTo>
                  <a:lnTo>
                    <a:pt x="138" y="102"/>
                  </a:lnTo>
                  <a:lnTo>
                    <a:pt x="134" y="109"/>
                  </a:lnTo>
                  <a:lnTo>
                    <a:pt x="130" y="111"/>
                  </a:lnTo>
                  <a:lnTo>
                    <a:pt x="124" y="111"/>
                  </a:lnTo>
                  <a:lnTo>
                    <a:pt x="121" y="110"/>
                  </a:lnTo>
                  <a:lnTo>
                    <a:pt x="119" y="108"/>
                  </a:lnTo>
                  <a:lnTo>
                    <a:pt x="105" y="96"/>
                  </a:lnTo>
                  <a:lnTo>
                    <a:pt x="89" y="86"/>
                  </a:lnTo>
                  <a:lnTo>
                    <a:pt x="72" y="80"/>
                  </a:lnTo>
                  <a:lnTo>
                    <a:pt x="54" y="78"/>
                  </a:lnTo>
                  <a:lnTo>
                    <a:pt x="0" y="78"/>
                  </a:lnTo>
                  <a:lnTo>
                    <a:pt x="0" y="8"/>
                  </a:lnTo>
                  <a:lnTo>
                    <a:pt x="2" y="5"/>
                  </a:lnTo>
                  <a:lnTo>
                    <a:pt x="4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3" name="Freeform 1014"/>
            <p:cNvSpPr>
              <a:spLocks/>
            </p:cNvSpPr>
            <p:nvPr/>
          </p:nvSpPr>
          <p:spPr bwMode="auto">
            <a:xfrm>
              <a:off x="1120775" y="4338638"/>
              <a:ext cx="185738" cy="198438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56" y="1"/>
                </a:cxn>
                <a:cxn ang="0">
                  <a:pos x="158" y="2"/>
                </a:cxn>
                <a:cxn ang="0">
                  <a:pos x="161" y="5"/>
                </a:cxn>
                <a:cxn ang="0">
                  <a:pos x="163" y="8"/>
                </a:cxn>
                <a:cxn ang="0">
                  <a:pos x="163" y="78"/>
                </a:cxn>
                <a:cxn ang="0">
                  <a:pos x="109" y="78"/>
                </a:cxn>
                <a:cxn ang="0">
                  <a:pos x="86" y="82"/>
                </a:cxn>
                <a:cxn ang="0">
                  <a:pos x="65" y="90"/>
                </a:cxn>
                <a:cxn ang="0">
                  <a:pos x="47" y="104"/>
                </a:cxn>
                <a:cxn ang="0">
                  <a:pos x="34" y="121"/>
                </a:cxn>
                <a:cxn ang="0">
                  <a:pos x="25" y="142"/>
                </a:cxn>
                <a:cxn ang="0">
                  <a:pos x="22" y="165"/>
                </a:cxn>
                <a:cxn ang="0">
                  <a:pos x="22" y="228"/>
                </a:cxn>
                <a:cxn ang="0">
                  <a:pos x="225" y="228"/>
                </a:cxn>
                <a:cxn ang="0">
                  <a:pos x="229" y="230"/>
                </a:cxn>
                <a:cxn ang="0">
                  <a:pos x="231" y="232"/>
                </a:cxn>
                <a:cxn ang="0">
                  <a:pos x="233" y="236"/>
                </a:cxn>
                <a:cxn ang="0">
                  <a:pos x="233" y="242"/>
                </a:cxn>
                <a:cxn ang="0">
                  <a:pos x="231" y="245"/>
                </a:cxn>
                <a:cxn ang="0">
                  <a:pos x="229" y="248"/>
                </a:cxn>
                <a:cxn ang="0">
                  <a:pos x="222" y="250"/>
                </a:cxn>
                <a:cxn ang="0">
                  <a:pos x="0" y="250"/>
                </a:cxn>
                <a:cxn ang="0">
                  <a:pos x="0" y="165"/>
                </a:cxn>
                <a:cxn ang="0">
                  <a:pos x="3" y="141"/>
                </a:cxn>
                <a:cxn ang="0">
                  <a:pos x="11" y="118"/>
                </a:cxn>
                <a:cxn ang="0">
                  <a:pos x="24" y="97"/>
                </a:cxn>
                <a:cxn ang="0">
                  <a:pos x="41" y="80"/>
                </a:cxn>
                <a:cxn ang="0">
                  <a:pos x="62" y="67"/>
                </a:cxn>
                <a:cxn ang="0">
                  <a:pos x="85" y="60"/>
                </a:cxn>
                <a:cxn ang="0">
                  <a:pos x="109" y="56"/>
                </a:cxn>
                <a:cxn ang="0">
                  <a:pos x="142" y="56"/>
                </a:cxn>
                <a:cxn ang="0">
                  <a:pos x="142" y="8"/>
                </a:cxn>
                <a:cxn ang="0">
                  <a:pos x="144" y="5"/>
                </a:cxn>
                <a:cxn ang="0">
                  <a:pos x="146" y="2"/>
                </a:cxn>
                <a:cxn ang="0">
                  <a:pos x="153" y="0"/>
                </a:cxn>
              </a:cxnLst>
              <a:rect l="0" t="0" r="r" b="b"/>
              <a:pathLst>
                <a:path w="233" h="250">
                  <a:moveTo>
                    <a:pt x="153" y="0"/>
                  </a:moveTo>
                  <a:lnTo>
                    <a:pt x="156" y="1"/>
                  </a:lnTo>
                  <a:lnTo>
                    <a:pt x="158" y="2"/>
                  </a:lnTo>
                  <a:lnTo>
                    <a:pt x="161" y="5"/>
                  </a:lnTo>
                  <a:lnTo>
                    <a:pt x="163" y="8"/>
                  </a:lnTo>
                  <a:lnTo>
                    <a:pt x="163" y="78"/>
                  </a:lnTo>
                  <a:lnTo>
                    <a:pt x="109" y="78"/>
                  </a:lnTo>
                  <a:lnTo>
                    <a:pt x="86" y="82"/>
                  </a:lnTo>
                  <a:lnTo>
                    <a:pt x="65" y="90"/>
                  </a:lnTo>
                  <a:lnTo>
                    <a:pt x="47" y="104"/>
                  </a:lnTo>
                  <a:lnTo>
                    <a:pt x="34" y="121"/>
                  </a:lnTo>
                  <a:lnTo>
                    <a:pt x="25" y="142"/>
                  </a:lnTo>
                  <a:lnTo>
                    <a:pt x="22" y="165"/>
                  </a:lnTo>
                  <a:lnTo>
                    <a:pt x="22" y="228"/>
                  </a:lnTo>
                  <a:lnTo>
                    <a:pt x="225" y="228"/>
                  </a:lnTo>
                  <a:lnTo>
                    <a:pt x="229" y="230"/>
                  </a:lnTo>
                  <a:lnTo>
                    <a:pt x="231" y="232"/>
                  </a:lnTo>
                  <a:lnTo>
                    <a:pt x="233" y="236"/>
                  </a:lnTo>
                  <a:lnTo>
                    <a:pt x="233" y="242"/>
                  </a:lnTo>
                  <a:lnTo>
                    <a:pt x="231" y="245"/>
                  </a:lnTo>
                  <a:lnTo>
                    <a:pt x="229" y="248"/>
                  </a:lnTo>
                  <a:lnTo>
                    <a:pt x="222" y="250"/>
                  </a:lnTo>
                  <a:lnTo>
                    <a:pt x="0" y="250"/>
                  </a:lnTo>
                  <a:lnTo>
                    <a:pt x="0" y="165"/>
                  </a:lnTo>
                  <a:lnTo>
                    <a:pt x="3" y="141"/>
                  </a:lnTo>
                  <a:lnTo>
                    <a:pt x="11" y="118"/>
                  </a:lnTo>
                  <a:lnTo>
                    <a:pt x="24" y="97"/>
                  </a:lnTo>
                  <a:lnTo>
                    <a:pt x="41" y="80"/>
                  </a:lnTo>
                  <a:lnTo>
                    <a:pt x="62" y="67"/>
                  </a:lnTo>
                  <a:lnTo>
                    <a:pt x="85" y="60"/>
                  </a:lnTo>
                  <a:lnTo>
                    <a:pt x="109" y="56"/>
                  </a:lnTo>
                  <a:lnTo>
                    <a:pt x="142" y="56"/>
                  </a:lnTo>
                  <a:lnTo>
                    <a:pt x="142" y="8"/>
                  </a:lnTo>
                  <a:lnTo>
                    <a:pt x="144" y="5"/>
                  </a:lnTo>
                  <a:lnTo>
                    <a:pt x="146" y="2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4" name="Freeform 1015"/>
            <p:cNvSpPr>
              <a:spLocks/>
            </p:cNvSpPr>
            <p:nvPr/>
          </p:nvSpPr>
          <p:spPr bwMode="auto">
            <a:xfrm>
              <a:off x="1190625" y="4148138"/>
              <a:ext cx="173038" cy="8731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64" y="28"/>
                </a:cxn>
                <a:cxn ang="0">
                  <a:pos x="165" y="31"/>
                </a:cxn>
                <a:cxn ang="0">
                  <a:pos x="167" y="39"/>
                </a:cxn>
                <a:cxn ang="0">
                  <a:pos x="172" y="50"/>
                </a:cxn>
                <a:cxn ang="0">
                  <a:pos x="178" y="62"/>
                </a:cxn>
                <a:cxn ang="0">
                  <a:pos x="186" y="73"/>
                </a:cxn>
                <a:cxn ang="0">
                  <a:pos x="197" y="82"/>
                </a:cxn>
                <a:cxn ang="0">
                  <a:pos x="210" y="87"/>
                </a:cxn>
                <a:cxn ang="0">
                  <a:pos x="213" y="88"/>
                </a:cxn>
                <a:cxn ang="0">
                  <a:pos x="217" y="92"/>
                </a:cxn>
                <a:cxn ang="0">
                  <a:pos x="219" y="95"/>
                </a:cxn>
                <a:cxn ang="0">
                  <a:pos x="219" y="99"/>
                </a:cxn>
                <a:cxn ang="0">
                  <a:pos x="218" y="103"/>
                </a:cxn>
                <a:cxn ang="0">
                  <a:pos x="216" y="106"/>
                </a:cxn>
                <a:cxn ang="0">
                  <a:pos x="213" y="108"/>
                </a:cxn>
                <a:cxn ang="0">
                  <a:pos x="210" y="109"/>
                </a:cxn>
                <a:cxn ang="0">
                  <a:pos x="207" y="109"/>
                </a:cxn>
                <a:cxn ang="0">
                  <a:pos x="192" y="105"/>
                </a:cxn>
                <a:cxn ang="0">
                  <a:pos x="179" y="97"/>
                </a:cxn>
                <a:cxn ang="0">
                  <a:pos x="169" y="87"/>
                </a:cxn>
                <a:cxn ang="0">
                  <a:pos x="162" y="76"/>
                </a:cxn>
                <a:cxn ang="0">
                  <a:pos x="155" y="64"/>
                </a:cxn>
                <a:cxn ang="0">
                  <a:pos x="150" y="53"/>
                </a:cxn>
                <a:cxn ang="0">
                  <a:pos x="140" y="63"/>
                </a:cxn>
                <a:cxn ang="0">
                  <a:pos x="128" y="74"/>
                </a:cxn>
                <a:cxn ang="0">
                  <a:pos x="112" y="84"/>
                </a:cxn>
                <a:cxn ang="0">
                  <a:pos x="94" y="94"/>
                </a:cxn>
                <a:cxn ang="0">
                  <a:pos x="73" y="102"/>
                </a:cxn>
                <a:cxn ang="0">
                  <a:pos x="48" y="107"/>
                </a:cxn>
                <a:cxn ang="0">
                  <a:pos x="21" y="109"/>
                </a:cxn>
                <a:cxn ang="0">
                  <a:pos x="11" y="109"/>
                </a:cxn>
                <a:cxn ang="0">
                  <a:pos x="8" y="108"/>
                </a:cxn>
                <a:cxn ang="0">
                  <a:pos x="4" y="106"/>
                </a:cxn>
                <a:cxn ang="0">
                  <a:pos x="2" y="104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1" y="94"/>
                </a:cxn>
                <a:cxn ang="0">
                  <a:pos x="6" y="90"/>
                </a:cxn>
                <a:cxn ang="0">
                  <a:pos x="9" y="87"/>
                </a:cxn>
                <a:cxn ang="0">
                  <a:pos x="12" y="87"/>
                </a:cxn>
                <a:cxn ang="0">
                  <a:pos x="39" y="86"/>
                </a:cxn>
                <a:cxn ang="0">
                  <a:pos x="61" y="83"/>
                </a:cxn>
                <a:cxn ang="0">
                  <a:pos x="81" y="76"/>
                </a:cxn>
                <a:cxn ang="0">
                  <a:pos x="98" y="68"/>
                </a:cxn>
                <a:cxn ang="0">
                  <a:pos x="112" y="58"/>
                </a:cxn>
                <a:cxn ang="0">
                  <a:pos x="124" y="49"/>
                </a:cxn>
                <a:cxn ang="0">
                  <a:pos x="133" y="40"/>
                </a:cxn>
                <a:cxn ang="0">
                  <a:pos x="139" y="32"/>
                </a:cxn>
                <a:cxn ang="0">
                  <a:pos x="143" y="27"/>
                </a:cxn>
                <a:cxn ang="0">
                  <a:pos x="144" y="25"/>
                </a:cxn>
                <a:cxn ang="0">
                  <a:pos x="158" y="0"/>
                </a:cxn>
              </a:cxnLst>
              <a:rect l="0" t="0" r="r" b="b"/>
              <a:pathLst>
                <a:path w="219" h="109">
                  <a:moveTo>
                    <a:pt x="158" y="0"/>
                  </a:moveTo>
                  <a:lnTo>
                    <a:pt x="164" y="28"/>
                  </a:lnTo>
                  <a:lnTo>
                    <a:pt x="165" y="31"/>
                  </a:lnTo>
                  <a:lnTo>
                    <a:pt x="167" y="39"/>
                  </a:lnTo>
                  <a:lnTo>
                    <a:pt x="172" y="50"/>
                  </a:lnTo>
                  <a:lnTo>
                    <a:pt x="178" y="62"/>
                  </a:lnTo>
                  <a:lnTo>
                    <a:pt x="186" y="73"/>
                  </a:lnTo>
                  <a:lnTo>
                    <a:pt x="197" y="82"/>
                  </a:lnTo>
                  <a:lnTo>
                    <a:pt x="210" y="87"/>
                  </a:lnTo>
                  <a:lnTo>
                    <a:pt x="213" y="88"/>
                  </a:lnTo>
                  <a:lnTo>
                    <a:pt x="217" y="92"/>
                  </a:lnTo>
                  <a:lnTo>
                    <a:pt x="219" y="95"/>
                  </a:lnTo>
                  <a:lnTo>
                    <a:pt x="219" y="99"/>
                  </a:lnTo>
                  <a:lnTo>
                    <a:pt x="218" y="103"/>
                  </a:lnTo>
                  <a:lnTo>
                    <a:pt x="216" y="106"/>
                  </a:lnTo>
                  <a:lnTo>
                    <a:pt x="213" y="108"/>
                  </a:lnTo>
                  <a:lnTo>
                    <a:pt x="210" y="109"/>
                  </a:lnTo>
                  <a:lnTo>
                    <a:pt x="207" y="109"/>
                  </a:lnTo>
                  <a:lnTo>
                    <a:pt x="192" y="105"/>
                  </a:lnTo>
                  <a:lnTo>
                    <a:pt x="179" y="97"/>
                  </a:lnTo>
                  <a:lnTo>
                    <a:pt x="169" y="87"/>
                  </a:lnTo>
                  <a:lnTo>
                    <a:pt x="162" y="76"/>
                  </a:lnTo>
                  <a:lnTo>
                    <a:pt x="155" y="64"/>
                  </a:lnTo>
                  <a:lnTo>
                    <a:pt x="150" y="53"/>
                  </a:lnTo>
                  <a:lnTo>
                    <a:pt x="140" y="63"/>
                  </a:lnTo>
                  <a:lnTo>
                    <a:pt x="128" y="74"/>
                  </a:lnTo>
                  <a:lnTo>
                    <a:pt x="112" y="84"/>
                  </a:lnTo>
                  <a:lnTo>
                    <a:pt x="94" y="94"/>
                  </a:lnTo>
                  <a:lnTo>
                    <a:pt x="73" y="102"/>
                  </a:lnTo>
                  <a:lnTo>
                    <a:pt x="48" y="107"/>
                  </a:lnTo>
                  <a:lnTo>
                    <a:pt x="21" y="109"/>
                  </a:lnTo>
                  <a:lnTo>
                    <a:pt x="11" y="109"/>
                  </a:lnTo>
                  <a:lnTo>
                    <a:pt x="8" y="108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1" y="94"/>
                  </a:lnTo>
                  <a:lnTo>
                    <a:pt x="6" y="90"/>
                  </a:lnTo>
                  <a:lnTo>
                    <a:pt x="9" y="87"/>
                  </a:lnTo>
                  <a:lnTo>
                    <a:pt x="12" y="87"/>
                  </a:lnTo>
                  <a:lnTo>
                    <a:pt x="39" y="86"/>
                  </a:lnTo>
                  <a:lnTo>
                    <a:pt x="61" y="83"/>
                  </a:lnTo>
                  <a:lnTo>
                    <a:pt x="81" y="76"/>
                  </a:lnTo>
                  <a:lnTo>
                    <a:pt x="98" y="68"/>
                  </a:lnTo>
                  <a:lnTo>
                    <a:pt x="112" y="58"/>
                  </a:lnTo>
                  <a:lnTo>
                    <a:pt x="124" y="49"/>
                  </a:lnTo>
                  <a:lnTo>
                    <a:pt x="133" y="40"/>
                  </a:lnTo>
                  <a:lnTo>
                    <a:pt x="139" y="32"/>
                  </a:lnTo>
                  <a:lnTo>
                    <a:pt x="143" y="27"/>
                  </a:lnTo>
                  <a:lnTo>
                    <a:pt x="144" y="25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5" name="Freeform 1016"/>
            <p:cNvSpPr>
              <a:spLocks/>
            </p:cNvSpPr>
            <p:nvPr/>
          </p:nvSpPr>
          <p:spPr bwMode="auto">
            <a:xfrm>
              <a:off x="1597025" y="4300538"/>
              <a:ext cx="42863" cy="158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7" y="0"/>
                </a:cxn>
                <a:cxn ang="0">
                  <a:pos x="51" y="4"/>
                </a:cxn>
                <a:cxn ang="0">
                  <a:pos x="53" y="7"/>
                </a:cxn>
                <a:cxn ang="0">
                  <a:pos x="53" y="11"/>
                </a:cxn>
                <a:cxn ang="0">
                  <a:pos x="52" y="15"/>
                </a:cxn>
                <a:cxn ang="0">
                  <a:pos x="48" y="20"/>
                </a:cxn>
                <a:cxn ang="0">
                  <a:pos x="43" y="21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53" h="21">
                  <a:moveTo>
                    <a:pt x="7" y="0"/>
                  </a:moveTo>
                  <a:lnTo>
                    <a:pt x="47" y="0"/>
                  </a:lnTo>
                  <a:lnTo>
                    <a:pt x="51" y="4"/>
                  </a:lnTo>
                  <a:lnTo>
                    <a:pt x="53" y="7"/>
                  </a:lnTo>
                  <a:lnTo>
                    <a:pt x="53" y="11"/>
                  </a:lnTo>
                  <a:lnTo>
                    <a:pt x="52" y="15"/>
                  </a:lnTo>
                  <a:lnTo>
                    <a:pt x="48" y="20"/>
                  </a:lnTo>
                  <a:lnTo>
                    <a:pt x="43" y="21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6" name="Freeform 1017"/>
            <p:cNvSpPr>
              <a:spLocks/>
            </p:cNvSpPr>
            <p:nvPr/>
          </p:nvSpPr>
          <p:spPr bwMode="auto">
            <a:xfrm>
              <a:off x="1254125" y="4298950"/>
              <a:ext cx="42863" cy="1746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46" y="0"/>
                </a:cxn>
                <a:cxn ang="0">
                  <a:pos x="50" y="2"/>
                </a:cxn>
                <a:cxn ang="0">
                  <a:pos x="52" y="4"/>
                </a:cxn>
                <a:cxn ang="0">
                  <a:pos x="53" y="6"/>
                </a:cxn>
                <a:cxn ang="0">
                  <a:pos x="54" y="10"/>
                </a:cxn>
                <a:cxn ang="0">
                  <a:pos x="52" y="16"/>
                </a:cxn>
                <a:cxn ang="0">
                  <a:pos x="50" y="18"/>
                </a:cxn>
                <a:cxn ang="0">
                  <a:pos x="46" y="21"/>
                </a:cxn>
                <a:cxn ang="0">
                  <a:pos x="7" y="21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6" y="1"/>
                </a:cxn>
                <a:cxn ang="0">
                  <a:pos x="10" y="0"/>
                </a:cxn>
              </a:cxnLst>
              <a:rect l="0" t="0" r="r" b="b"/>
              <a:pathLst>
                <a:path w="54" h="21">
                  <a:moveTo>
                    <a:pt x="10" y="0"/>
                  </a:moveTo>
                  <a:lnTo>
                    <a:pt x="46" y="0"/>
                  </a:lnTo>
                  <a:lnTo>
                    <a:pt x="50" y="2"/>
                  </a:lnTo>
                  <a:lnTo>
                    <a:pt x="52" y="4"/>
                  </a:lnTo>
                  <a:lnTo>
                    <a:pt x="53" y="6"/>
                  </a:lnTo>
                  <a:lnTo>
                    <a:pt x="54" y="10"/>
                  </a:lnTo>
                  <a:lnTo>
                    <a:pt x="52" y="16"/>
                  </a:lnTo>
                  <a:lnTo>
                    <a:pt x="50" y="18"/>
                  </a:lnTo>
                  <a:lnTo>
                    <a:pt x="46" y="21"/>
                  </a:lnTo>
                  <a:lnTo>
                    <a:pt x="7" y="21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1" y="5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7" name="Freeform 1018"/>
            <p:cNvSpPr>
              <a:spLocks/>
            </p:cNvSpPr>
            <p:nvPr/>
          </p:nvSpPr>
          <p:spPr bwMode="auto">
            <a:xfrm>
              <a:off x="1428750" y="4335463"/>
              <a:ext cx="4286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6" y="0"/>
                </a:cxn>
                <a:cxn ang="0">
                  <a:pos x="50" y="2"/>
                </a:cxn>
                <a:cxn ang="0">
                  <a:pos x="52" y="4"/>
                </a:cxn>
                <a:cxn ang="0">
                  <a:pos x="54" y="8"/>
                </a:cxn>
                <a:cxn ang="0">
                  <a:pos x="54" y="14"/>
                </a:cxn>
                <a:cxn ang="0">
                  <a:pos x="52" y="17"/>
                </a:cxn>
                <a:cxn ang="0">
                  <a:pos x="50" y="20"/>
                </a:cxn>
                <a:cxn ang="0">
                  <a:pos x="43" y="22"/>
                </a:cxn>
                <a:cxn ang="0">
                  <a:pos x="11" y="22"/>
                </a:cxn>
                <a:cxn ang="0">
                  <a:pos x="5" y="20"/>
                </a:cxn>
                <a:cxn ang="0">
                  <a:pos x="2" y="17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54" h="22">
                  <a:moveTo>
                    <a:pt x="8" y="0"/>
                  </a:moveTo>
                  <a:lnTo>
                    <a:pt x="46" y="0"/>
                  </a:lnTo>
                  <a:lnTo>
                    <a:pt x="50" y="2"/>
                  </a:lnTo>
                  <a:lnTo>
                    <a:pt x="52" y="4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2" y="17"/>
                  </a:lnTo>
                  <a:lnTo>
                    <a:pt x="50" y="20"/>
                  </a:lnTo>
                  <a:lnTo>
                    <a:pt x="43" y="22"/>
                  </a:lnTo>
                  <a:lnTo>
                    <a:pt x="11" y="22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8" name="Freeform 1019"/>
            <p:cNvSpPr>
              <a:spLocks/>
            </p:cNvSpPr>
            <p:nvPr/>
          </p:nvSpPr>
          <p:spPr bwMode="auto">
            <a:xfrm>
              <a:off x="1439863" y="4657725"/>
              <a:ext cx="15875" cy="1063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7"/>
                </a:cxn>
                <a:cxn ang="0">
                  <a:pos x="21" y="127"/>
                </a:cxn>
                <a:cxn ang="0">
                  <a:pos x="19" y="130"/>
                </a:cxn>
                <a:cxn ang="0">
                  <a:pos x="17" y="133"/>
                </a:cxn>
                <a:cxn ang="0">
                  <a:pos x="10" y="135"/>
                </a:cxn>
                <a:cxn ang="0">
                  <a:pos x="7" y="134"/>
                </a:cxn>
                <a:cxn ang="0">
                  <a:pos x="5" y="133"/>
                </a:cxn>
                <a:cxn ang="0">
                  <a:pos x="3" y="130"/>
                </a:cxn>
                <a:cxn ang="0">
                  <a:pos x="0" y="127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21" h="135">
                  <a:moveTo>
                    <a:pt x="7" y="0"/>
                  </a:move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27"/>
                  </a:lnTo>
                  <a:lnTo>
                    <a:pt x="19" y="130"/>
                  </a:lnTo>
                  <a:lnTo>
                    <a:pt x="17" y="133"/>
                  </a:lnTo>
                  <a:lnTo>
                    <a:pt x="10" y="135"/>
                  </a:lnTo>
                  <a:lnTo>
                    <a:pt x="7" y="134"/>
                  </a:lnTo>
                  <a:lnTo>
                    <a:pt x="5" y="133"/>
                  </a:lnTo>
                  <a:lnTo>
                    <a:pt x="3" y="130"/>
                  </a:lnTo>
                  <a:lnTo>
                    <a:pt x="0" y="127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89" name="Freeform 1020"/>
            <p:cNvSpPr>
              <a:spLocks noEditPoints="1"/>
            </p:cNvSpPr>
            <p:nvPr/>
          </p:nvSpPr>
          <p:spPr bwMode="auto">
            <a:xfrm>
              <a:off x="1363663" y="4586288"/>
              <a:ext cx="168275" cy="85725"/>
            </a:xfrm>
            <a:custGeom>
              <a:avLst/>
              <a:gdLst/>
              <a:ahLst/>
              <a:cxnLst>
                <a:cxn ang="0">
                  <a:pos x="105" y="30"/>
                </a:cxn>
                <a:cxn ang="0">
                  <a:pos x="51" y="84"/>
                </a:cxn>
                <a:cxn ang="0">
                  <a:pos x="159" y="84"/>
                </a:cxn>
                <a:cxn ang="0">
                  <a:pos x="105" y="30"/>
                </a:cxn>
                <a:cxn ang="0">
                  <a:pos x="105" y="0"/>
                </a:cxn>
                <a:cxn ang="0">
                  <a:pos x="212" y="106"/>
                </a:cxn>
                <a:cxn ang="0">
                  <a:pos x="0" y="106"/>
                </a:cxn>
                <a:cxn ang="0">
                  <a:pos x="105" y="0"/>
                </a:cxn>
              </a:cxnLst>
              <a:rect l="0" t="0" r="r" b="b"/>
              <a:pathLst>
                <a:path w="212" h="106">
                  <a:moveTo>
                    <a:pt x="105" y="30"/>
                  </a:moveTo>
                  <a:lnTo>
                    <a:pt x="51" y="84"/>
                  </a:lnTo>
                  <a:lnTo>
                    <a:pt x="159" y="84"/>
                  </a:lnTo>
                  <a:lnTo>
                    <a:pt x="105" y="30"/>
                  </a:lnTo>
                  <a:close/>
                  <a:moveTo>
                    <a:pt x="105" y="0"/>
                  </a:moveTo>
                  <a:lnTo>
                    <a:pt x="212" y="106"/>
                  </a:lnTo>
                  <a:lnTo>
                    <a:pt x="0" y="106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0" name="Freeform 1021"/>
            <p:cNvSpPr>
              <a:spLocks/>
            </p:cNvSpPr>
            <p:nvPr/>
          </p:nvSpPr>
          <p:spPr bwMode="auto">
            <a:xfrm>
              <a:off x="1216025" y="4630738"/>
              <a:ext cx="15875" cy="1333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0"/>
                </a:cxn>
                <a:cxn ang="0">
                  <a:pos x="19" y="5"/>
                </a:cxn>
                <a:cxn ang="0">
                  <a:pos x="21" y="8"/>
                </a:cxn>
                <a:cxn ang="0">
                  <a:pos x="21" y="162"/>
                </a:cxn>
                <a:cxn ang="0">
                  <a:pos x="19" y="165"/>
                </a:cxn>
                <a:cxn ang="0">
                  <a:pos x="16" y="168"/>
                </a:cxn>
                <a:cxn ang="0">
                  <a:pos x="14" y="169"/>
                </a:cxn>
                <a:cxn ang="0">
                  <a:pos x="11" y="170"/>
                </a:cxn>
                <a:cxn ang="0">
                  <a:pos x="4" y="168"/>
                </a:cxn>
                <a:cxn ang="0">
                  <a:pos x="2" y="165"/>
                </a:cxn>
                <a:cxn ang="0">
                  <a:pos x="0" y="162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4" y="3"/>
                </a:cxn>
                <a:cxn ang="0">
                  <a:pos x="8" y="0"/>
                </a:cxn>
              </a:cxnLst>
              <a:rect l="0" t="0" r="r" b="b"/>
              <a:pathLst>
                <a:path w="21" h="170">
                  <a:moveTo>
                    <a:pt x="8" y="0"/>
                  </a:moveTo>
                  <a:lnTo>
                    <a:pt x="14" y="0"/>
                  </a:lnTo>
                  <a:lnTo>
                    <a:pt x="19" y="5"/>
                  </a:lnTo>
                  <a:lnTo>
                    <a:pt x="21" y="8"/>
                  </a:lnTo>
                  <a:lnTo>
                    <a:pt x="21" y="162"/>
                  </a:lnTo>
                  <a:lnTo>
                    <a:pt x="19" y="165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1" y="170"/>
                  </a:lnTo>
                  <a:lnTo>
                    <a:pt x="4" y="168"/>
                  </a:lnTo>
                  <a:lnTo>
                    <a:pt x="2" y="165"/>
                  </a:lnTo>
                  <a:lnTo>
                    <a:pt x="0" y="162"/>
                  </a:lnTo>
                  <a:lnTo>
                    <a:pt x="0" y="8"/>
                  </a:lnTo>
                  <a:lnTo>
                    <a:pt x="2" y="5"/>
                  </a:lnTo>
                  <a:lnTo>
                    <a:pt x="4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1" name="Freeform 1022"/>
            <p:cNvSpPr>
              <a:spLocks noEditPoints="1"/>
            </p:cNvSpPr>
            <p:nvPr/>
          </p:nvSpPr>
          <p:spPr bwMode="auto">
            <a:xfrm>
              <a:off x="1139825" y="4559300"/>
              <a:ext cx="168275" cy="85725"/>
            </a:xfrm>
            <a:custGeom>
              <a:avLst/>
              <a:gdLst/>
              <a:ahLst/>
              <a:cxnLst>
                <a:cxn ang="0">
                  <a:pos x="107" y="31"/>
                </a:cxn>
                <a:cxn ang="0">
                  <a:pos x="53" y="85"/>
                </a:cxn>
                <a:cxn ang="0">
                  <a:pos x="160" y="85"/>
                </a:cxn>
                <a:cxn ang="0">
                  <a:pos x="107" y="31"/>
                </a:cxn>
                <a:cxn ang="0">
                  <a:pos x="107" y="0"/>
                </a:cxn>
                <a:cxn ang="0">
                  <a:pos x="212" y="107"/>
                </a:cxn>
                <a:cxn ang="0">
                  <a:pos x="0" y="107"/>
                </a:cxn>
                <a:cxn ang="0">
                  <a:pos x="107" y="0"/>
                </a:cxn>
              </a:cxnLst>
              <a:rect l="0" t="0" r="r" b="b"/>
              <a:pathLst>
                <a:path w="212" h="107">
                  <a:moveTo>
                    <a:pt x="107" y="31"/>
                  </a:moveTo>
                  <a:lnTo>
                    <a:pt x="53" y="85"/>
                  </a:lnTo>
                  <a:lnTo>
                    <a:pt x="160" y="85"/>
                  </a:lnTo>
                  <a:lnTo>
                    <a:pt x="107" y="31"/>
                  </a:lnTo>
                  <a:close/>
                  <a:moveTo>
                    <a:pt x="107" y="0"/>
                  </a:moveTo>
                  <a:lnTo>
                    <a:pt x="212" y="107"/>
                  </a:lnTo>
                  <a:lnTo>
                    <a:pt x="0" y="107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2" name="Freeform 1023"/>
            <p:cNvSpPr>
              <a:spLocks/>
            </p:cNvSpPr>
            <p:nvPr/>
          </p:nvSpPr>
          <p:spPr bwMode="auto">
            <a:xfrm>
              <a:off x="1662113" y="4630738"/>
              <a:ext cx="17463" cy="1333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0"/>
                </a:cxn>
                <a:cxn ang="0">
                  <a:pos x="17" y="3"/>
                </a:cxn>
                <a:cxn ang="0">
                  <a:pos x="20" y="5"/>
                </a:cxn>
                <a:cxn ang="0">
                  <a:pos x="22" y="8"/>
                </a:cxn>
                <a:cxn ang="0">
                  <a:pos x="22" y="162"/>
                </a:cxn>
                <a:cxn ang="0">
                  <a:pos x="20" y="165"/>
                </a:cxn>
                <a:cxn ang="0">
                  <a:pos x="17" y="168"/>
                </a:cxn>
                <a:cxn ang="0">
                  <a:pos x="11" y="170"/>
                </a:cxn>
                <a:cxn ang="0">
                  <a:pos x="6" y="169"/>
                </a:cxn>
                <a:cxn ang="0">
                  <a:pos x="3" y="167"/>
                </a:cxn>
                <a:cxn ang="0">
                  <a:pos x="1" y="163"/>
                </a:cxn>
                <a:cxn ang="0">
                  <a:pos x="0" y="159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4" y="3"/>
                </a:cxn>
                <a:cxn ang="0">
                  <a:pos x="8" y="0"/>
                </a:cxn>
              </a:cxnLst>
              <a:rect l="0" t="0" r="r" b="b"/>
              <a:pathLst>
                <a:path w="22" h="170">
                  <a:moveTo>
                    <a:pt x="8" y="0"/>
                  </a:moveTo>
                  <a:lnTo>
                    <a:pt x="14" y="0"/>
                  </a:lnTo>
                  <a:lnTo>
                    <a:pt x="17" y="3"/>
                  </a:lnTo>
                  <a:lnTo>
                    <a:pt x="20" y="5"/>
                  </a:lnTo>
                  <a:lnTo>
                    <a:pt x="22" y="8"/>
                  </a:lnTo>
                  <a:lnTo>
                    <a:pt x="22" y="162"/>
                  </a:lnTo>
                  <a:lnTo>
                    <a:pt x="20" y="165"/>
                  </a:lnTo>
                  <a:lnTo>
                    <a:pt x="17" y="168"/>
                  </a:lnTo>
                  <a:lnTo>
                    <a:pt x="11" y="170"/>
                  </a:lnTo>
                  <a:lnTo>
                    <a:pt x="6" y="169"/>
                  </a:lnTo>
                  <a:lnTo>
                    <a:pt x="3" y="167"/>
                  </a:lnTo>
                  <a:lnTo>
                    <a:pt x="1" y="163"/>
                  </a:lnTo>
                  <a:lnTo>
                    <a:pt x="0" y="159"/>
                  </a:lnTo>
                  <a:lnTo>
                    <a:pt x="0" y="11"/>
                  </a:lnTo>
                  <a:lnTo>
                    <a:pt x="2" y="5"/>
                  </a:lnTo>
                  <a:lnTo>
                    <a:pt x="4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3" name="Freeform 1024"/>
            <p:cNvSpPr>
              <a:spLocks noEditPoints="1"/>
            </p:cNvSpPr>
            <p:nvPr/>
          </p:nvSpPr>
          <p:spPr bwMode="auto">
            <a:xfrm>
              <a:off x="1587500" y="4559300"/>
              <a:ext cx="168275" cy="85725"/>
            </a:xfrm>
            <a:custGeom>
              <a:avLst/>
              <a:gdLst/>
              <a:ahLst/>
              <a:cxnLst>
                <a:cxn ang="0">
                  <a:pos x="106" y="31"/>
                </a:cxn>
                <a:cxn ang="0">
                  <a:pos x="52" y="85"/>
                </a:cxn>
                <a:cxn ang="0">
                  <a:pos x="160" y="85"/>
                </a:cxn>
                <a:cxn ang="0">
                  <a:pos x="106" y="31"/>
                </a:cxn>
                <a:cxn ang="0">
                  <a:pos x="106" y="0"/>
                </a:cxn>
                <a:cxn ang="0">
                  <a:pos x="213" y="107"/>
                </a:cxn>
                <a:cxn ang="0">
                  <a:pos x="0" y="107"/>
                </a:cxn>
                <a:cxn ang="0">
                  <a:pos x="106" y="0"/>
                </a:cxn>
              </a:cxnLst>
              <a:rect l="0" t="0" r="r" b="b"/>
              <a:pathLst>
                <a:path w="213" h="107">
                  <a:moveTo>
                    <a:pt x="106" y="31"/>
                  </a:moveTo>
                  <a:lnTo>
                    <a:pt x="52" y="85"/>
                  </a:lnTo>
                  <a:lnTo>
                    <a:pt x="160" y="85"/>
                  </a:lnTo>
                  <a:lnTo>
                    <a:pt x="106" y="31"/>
                  </a:lnTo>
                  <a:close/>
                  <a:moveTo>
                    <a:pt x="106" y="0"/>
                  </a:moveTo>
                  <a:lnTo>
                    <a:pt x="213" y="107"/>
                  </a:lnTo>
                  <a:lnTo>
                    <a:pt x="0" y="107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Группа 193"/>
          <p:cNvGrpSpPr/>
          <p:nvPr/>
        </p:nvGrpSpPr>
        <p:grpSpPr>
          <a:xfrm>
            <a:off x="5188173" y="3275835"/>
            <a:ext cx="404666" cy="458676"/>
            <a:chOff x="4999038" y="4140200"/>
            <a:chExt cx="593726" cy="646113"/>
          </a:xfrm>
          <a:solidFill>
            <a:schemeClr val="bg1"/>
          </a:solidFill>
        </p:grpSpPr>
        <p:sp>
          <p:nvSpPr>
            <p:cNvPr id="195" name="Freeform 518"/>
            <p:cNvSpPr>
              <a:spLocks/>
            </p:cNvSpPr>
            <p:nvPr/>
          </p:nvSpPr>
          <p:spPr bwMode="auto">
            <a:xfrm>
              <a:off x="5105401" y="4611688"/>
              <a:ext cx="487363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504" y="0"/>
                </a:cxn>
                <a:cxn ang="0">
                  <a:pos x="529" y="4"/>
                </a:cxn>
                <a:cxn ang="0">
                  <a:pos x="552" y="11"/>
                </a:cxn>
                <a:cxn ang="0">
                  <a:pos x="572" y="24"/>
                </a:cxn>
                <a:cxn ang="0">
                  <a:pos x="590" y="42"/>
                </a:cxn>
                <a:cxn ang="0">
                  <a:pos x="603" y="62"/>
                </a:cxn>
                <a:cxn ang="0">
                  <a:pos x="611" y="86"/>
                </a:cxn>
                <a:cxn ang="0">
                  <a:pos x="614" y="111"/>
                </a:cxn>
                <a:cxn ang="0">
                  <a:pos x="611" y="137"/>
                </a:cxn>
                <a:cxn ang="0">
                  <a:pos x="603" y="160"/>
                </a:cxn>
                <a:cxn ang="0">
                  <a:pos x="590" y="180"/>
                </a:cxn>
                <a:cxn ang="0">
                  <a:pos x="572" y="197"/>
                </a:cxn>
                <a:cxn ang="0">
                  <a:pos x="552" y="210"/>
                </a:cxn>
                <a:cxn ang="0">
                  <a:pos x="529" y="218"/>
                </a:cxn>
                <a:cxn ang="0">
                  <a:pos x="504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3" y="217"/>
                </a:cxn>
                <a:cxn ang="0">
                  <a:pos x="0" y="210"/>
                </a:cxn>
                <a:cxn ang="0">
                  <a:pos x="2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504" y="199"/>
                </a:cxn>
                <a:cxn ang="0">
                  <a:pos x="527" y="196"/>
                </a:cxn>
                <a:cxn ang="0">
                  <a:pos x="548" y="187"/>
                </a:cxn>
                <a:cxn ang="0">
                  <a:pos x="567" y="173"/>
                </a:cxn>
                <a:cxn ang="0">
                  <a:pos x="580" y="155"/>
                </a:cxn>
                <a:cxn ang="0">
                  <a:pos x="589" y="134"/>
                </a:cxn>
                <a:cxn ang="0">
                  <a:pos x="592" y="111"/>
                </a:cxn>
                <a:cxn ang="0">
                  <a:pos x="589" y="87"/>
                </a:cxn>
                <a:cxn ang="0">
                  <a:pos x="580" y="66"/>
                </a:cxn>
                <a:cxn ang="0">
                  <a:pos x="567" y="49"/>
                </a:cxn>
                <a:cxn ang="0">
                  <a:pos x="548" y="34"/>
                </a:cxn>
                <a:cxn ang="0">
                  <a:pos x="527" y="26"/>
                </a:cxn>
                <a:cxn ang="0">
                  <a:pos x="504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614" h="221">
                  <a:moveTo>
                    <a:pt x="11" y="0"/>
                  </a:moveTo>
                  <a:lnTo>
                    <a:pt x="504" y="0"/>
                  </a:lnTo>
                  <a:lnTo>
                    <a:pt x="529" y="4"/>
                  </a:lnTo>
                  <a:lnTo>
                    <a:pt x="552" y="11"/>
                  </a:lnTo>
                  <a:lnTo>
                    <a:pt x="572" y="24"/>
                  </a:lnTo>
                  <a:lnTo>
                    <a:pt x="590" y="42"/>
                  </a:lnTo>
                  <a:lnTo>
                    <a:pt x="603" y="62"/>
                  </a:lnTo>
                  <a:lnTo>
                    <a:pt x="611" y="86"/>
                  </a:lnTo>
                  <a:lnTo>
                    <a:pt x="614" y="111"/>
                  </a:lnTo>
                  <a:lnTo>
                    <a:pt x="611" y="137"/>
                  </a:lnTo>
                  <a:lnTo>
                    <a:pt x="603" y="160"/>
                  </a:lnTo>
                  <a:lnTo>
                    <a:pt x="590" y="180"/>
                  </a:lnTo>
                  <a:lnTo>
                    <a:pt x="572" y="197"/>
                  </a:lnTo>
                  <a:lnTo>
                    <a:pt x="552" y="210"/>
                  </a:lnTo>
                  <a:lnTo>
                    <a:pt x="529" y="218"/>
                  </a:lnTo>
                  <a:lnTo>
                    <a:pt x="504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504" y="199"/>
                  </a:lnTo>
                  <a:lnTo>
                    <a:pt x="527" y="196"/>
                  </a:lnTo>
                  <a:lnTo>
                    <a:pt x="548" y="187"/>
                  </a:lnTo>
                  <a:lnTo>
                    <a:pt x="567" y="173"/>
                  </a:lnTo>
                  <a:lnTo>
                    <a:pt x="580" y="155"/>
                  </a:lnTo>
                  <a:lnTo>
                    <a:pt x="589" y="134"/>
                  </a:lnTo>
                  <a:lnTo>
                    <a:pt x="592" y="111"/>
                  </a:lnTo>
                  <a:lnTo>
                    <a:pt x="589" y="87"/>
                  </a:lnTo>
                  <a:lnTo>
                    <a:pt x="580" y="66"/>
                  </a:lnTo>
                  <a:lnTo>
                    <a:pt x="567" y="49"/>
                  </a:lnTo>
                  <a:lnTo>
                    <a:pt x="548" y="34"/>
                  </a:lnTo>
                  <a:lnTo>
                    <a:pt x="527" y="26"/>
                  </a:lnTo>
                  <a:lnTo>
                    <a:pt x="504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6" name="Freeform 519"/>
            <p:cNvSpPr>
              <a:spLocks/>
            </p:cNvSpPr>
            <p:nvPr/>
          </p:nvSpPr>
          <p:spPr bwMode="auto">
            <a:xfrm>
              <a:off x="5068888" y="4611688"/>
              <a:ext cx="433388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36" y="0"/>
                </a:cxn>
                <a:cxn ang="0">
                  <a:pos x="461" y="4"/>
                </a:cxn>
                <a:cxn ang="0">
                  <a:pos x="485" y="11"/>
                </a:cxn>
                <a:cxn ang="0">
                  <a:pos x="505" y="24"/>
                </a:cxn>
                <a:cxn ang="0">
                  <a:pos x="523" y="42"/>
                </a:cxn>
                <a:cxn ang="0">
                  <a:pos x="536" y="62"/>
                </a:cxn>
                <a:cxn ang="0">
                  <a:pos x="543" y="86"/>
                </a:cxn>
                <a:cxn ang="0">
                  <a:pos x="547" y="111"/>
                </a:cxn>
                <a:cxn ang="0">
                  <a:pos x="543" y="137"/>
                </a:cxn>
                <a:cxn ang="0">
                  <a:pos x="536" y="160"/>
                </a:cxn>
                <a:cxn ang="0">
                  <a:pos x="523" y="180"/>
                </a:cxn>
                <a:cxn ang="0">
                  <a:pos x="505" y="197"/>
                </a:cxn>
                <a:cxn ang="0">
                  <a:pos x="485" y="210"/>
                </a:cxn>
                <a:cxn ang="0">
                  <a:pos x="461" y="218"/>
                </a:cxn>
                <a:cxn ang="0">
                  <a:pos x="436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436" y="199"/>
                </a:cxn>
                <a:cxn ang="0">
                  <a:pos x="460" y="196"/>
                </a:cxn>
                <a:cxn ang="0">
                  <a:pos x="481" y="187"/>
                </a:cxn>
                <a:cxn ang="0">
                  <a:pos x="498" y="173"/>
                </a:cxn>
                <a:cxn ang="0">
                  <a:pos x="513" y="155"/>
                </a:cxn>
                <a:cxn ang="0">
                  <a:pos x="521" y="134"/>
                </a:cxn>
                <a:cxn ang="0">
                  <a:pos x="525" y="111"/>
                </a:cxn>
                <a:cxn ang="0">
                  <a:pos x="521" y="87"/>
                </a:cxn>
                <a:cxn ang="0">
                  <a:pos x="513" y="66"/>
                </a:cxn>
                <a:cxn ang="0">
                  <a:pos x="498" y="49"/>
                </a:cxn>
                <a:cxn ang="0">
                  <a:pos x="481" y="34"/>
                </a:cxn>
                <a:cxn ang="0">
                  <a:pos x="460" y="26"/>
                </a:cxn>
                <a:cxn ang="0">
                  <a:pos x="436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547" h="221">
                  <a:moveTo>
                    <a:pt x="11" y="0"/>
                  </a:moveTo>
                  <a:lnTo>
                    <a:pt x="436" y="0"/>
                  </a:lnTo>
                  <a:lnTo>
                    <a:pt x="461" y="4"/>
                  </a:lnTo>
                  <a:lnTo>
                    <a:pt x="485" y="11"/>
                  </a:lnTo>
                  <a:lnTo>
                    <a:pt x="505" y="24"/>
                  </a:lnTo>
                  <a:lnTo>
                    <a:pt x="523" y="42"/>
                  </a:lnTo>
                  <a:lnTo>
                    <a:pt x="536" y="62"/>
                  </a:lnTo>
                  <a:lnTo>
                    <a:pt x="543" y="86"/>
                  </a:lnTo>
                  <a:lnTo>
                    <a:pt x="547" y="111"/>
                  </a:lnTo>
                  <a:lnTo>
                    <a:pt x="543" y="137"/>
                  </a:lnTo>
                  <a:lnTo>
                    <a:pt x="536" y="160"/>
                  </a:lnTo>
                  <a:lnTo>
                    <a:pt x="523" y="180"/>
                  </a:lnTo>
                  <a:lnTo>
                    <a:pt x="505" y="197"/>
                  </a:lnTo>
                  <a:lnTo>
                    <a:pt x="485" y="210"/>
                  </a:lnTo>
                  <a:lnTo>
                    <a:pt x="461" y="218"/>
                  </a:lnTo>
                  <a:lnTo>
                    <a:pt x="436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436" y="199"/>
                  </a:lnTo>
                  <a:lnTo>
                    <a:pt x="460" y="196"/>
                  </a:lnTo>
                  <a:lnTo>
                    <a:pt x="481" y="187"/>
                  </a:lnTo>
                  <a:lnTo>
                    <a:pt x="498" y="173"/>
                  </a:lnTo>
                  <a:lnTo>
                    <a:pt x="513" y="155"/>
                  </a:lnTo>
                  <a:lnTo>
                    <a:pt x="521" y="134"/>
                  </a:lnTo>
                  <a:lnTo>
                    <a:pt x="525" y="111"/>
                  </a:lnTo>
                  <a:lnTo>
                    <a:pt x="521" y="87"/>
                  </a:lnTo>
                  <a:lnTo>
                    <a:pt x="513" y="66"/>
                  </a:lnTo>
                  <a:lnTo>
                    <a:pt x="498" y="49"/>
                  </a:lnTo>
                  <a:lnTo>
                    <a:pt x="481" y="34"/>
                  </a:lnTo>
                  <a:lnTo>
                    <a:pt x="460" y="26"/>
                  </a:lnTo>
                  <a:lnTo>
                    <a:pt x="436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7" name="Freeform 520"/>
            <p:cNvSpPr>
              <a:spLocks/>
            </p:cNvSpPr>
            <p:nvPr/>
          </p:nvSpPr>
          <p:spPr bwMode="auto">
            <a:xfrm>
              <a:off x="5068888" y="4611688"/>
              <a:ext cx="95250" cy="1746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7" y="4"/>
                </a:cxn>
                <a:cxn ang="0">
                  <a:pos x="60" y="11"/>
                </a:cxn>
                <a:cxn ang="0">
                  <a:pos x="79" y="24"/>
                </a:cxn>
                <a:cxn ang="0">
                  <a:pos x="97" y="42"/>
                </a:cxn>
                <a:cxn ang="0">
                  <a:pos x="110" y="62"/>
                </a:cxn>
                <a:cxn ang="0">
                  <a:pos x="118" y="86"/>
                </a:cxn>
                <a:cxn ang="0">
                  <a:pos x="121" y="111"/>
                </a:cxn>
                <a:cxn ang="0">
                  <a:pos x="118" y="137"/>
                </a:cxn>
                <a:cxn ang="0">
                  <a:pos x="110" y="160"/>
                </a:cxn>
                <a:cxn ang="0">
                  <a:pos x="97" y="180"/>
                </a:cxn>
                <a:cxn ang="0">
                  <a:pos x="79" y="197"/>
                </a:cxn>
                <a:cxn ang="0">
                  <a:pos x="60" y="210"/>
                </a:cxn>
                <a:cxn ang="0">
                  <a:pos x="37" y="218"/>
                </a:cxn>
                <a:cxn ang="0">
                  <a:pos x="11" y="221"/>
                </a:cxn>
                <a:cxn ang="0">
                  <a:pos x="8" y="221"/>
                </a:cxn>
                <a:cxn ang="0">
                  <a:pos x="5" y="219"/>
                </a:cxn>
                <a:cxn ang="0">
                  <a:pos x="2" y="217"/>
                </a:cxn>
                <a:cxn ang="0">
                  <a:pos x="0" y="210"/>
                </a:cxn>
                <a:cxn ang="0">
                  <a:pos x="1" y="206"/>
                </a:cxn>
                <a:cxn ang="0">
                  <a:pos x="4" y="203"/>
                </a:cxn>
                <a:cxn ang="0">
                  <a:pos x="7" y="200"/>
                </a:cxn>
                <a:cxn ang="0">
                  <a:pos x="11" y="199"/>
                </a:cxn>
                <a:cxn ang="0">
                  <a:pos x="34" y="196"/>
                </a:cxn>
                <a:cxn ang="0">
                  <a:pos x="56" y="187"/>
                </a:cxn>
                <a:cxn ang="0">
                  <a:pos x="74" y="173"/>
                </a:cxn>
                <a:cxn ang="0">
                  <a:pos x="88" y="155"/>
                </a:cxn>
                <a:cxn ang="0">
                  <a:pos x="97" y="134"/>
                </a:cxn>
                <a:cxn ang="0">
                  <a:pos x="100" y="111"/>
                </a:cxn>
                <a:cxn ang="0">
                  <a:pos x="97" y="87"/>
                </a:cxn>
                <a:cxn ang="0">
                  <a:pos x="88" y="66"/>
                </a:cxn>
                <a:cxn ang="0">
                  <a:pos x="74" y="49"/>
                </a:cxn>
                <a:cxn ang="0">
                  <a:pos x="56" y="34"/>
                </a:cxn>
                <a:cxn ang="0">
                  <a:pos x="34" y="26"/>
                </a:cxn>
                <a:cxn ang="0">
                  <a:pos x="11" y="22"/>
                </a:cxn>
                <a:cxn ang="0">
                  <a:pos x="8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121" h="221">
                  <a:moveTo>
                    <a:pt x="11" y="0"/>
                  </a:moveTo>
                  <a:lnTo>
                    <a:pt x="37" y="4"/>
                  </a:lnTo>
                  <a:lnTo>
                    <a:pt x="60" y="11"/>
                  </a:lnTo>
                  <a:lnTo>
                    <a:pt x="79" y="24"/>
                  </a:lnTo>
                  <a:lnTo>
                    <a:pt x="97" y="42"/>
                  </a:lnTo>
                  <a:lnTo>
                    <a:pt x="110" y="62"/>
                  </a:lnTo>
                  <a:lnTo>
                    <a:pt x="118" y="86"/>
                  </a:lnTo>
                  <a:lnTo>
                    <a:pt x="121" y="111"/>
                  </a:lnTo>
                  <a:lnTo>
                    <a:pt x="118" y="137"/>
                  </a:lnTo>
                  <a:lnTo>
                    <a:pt x="110" y="160"/>
                  </a:lnTo>
                  <a:lnTo>
                    <a:pt x="97" y="180"/>
                  </a:lnTo>
                  <a:lnTo>
                    <a:pt x="79" y="197"/>
                  </a:lnTo>
                  <a:lnTo>
                    <a:pt x="60" y="210"/>
                  </a:lnTo>
                  <a:lnTo>
                    <a:pt x="37" y="218"/>
                  </a:lnTo>
                  <a:lnTo>
                    <a:pt x="11" y="221"/>
                  </a:lnTo>
                  <a:lnTo>
                    <a:pt x="8" y="221"/>
                  </a:lnTo>
                  <a:lnTo>
                    <a:pt x="5" y="219"/>
                  </a:lnTo>
                  <a:lnTo>
                    <a:pt x="2" y="217"/>
                  </a:lnTo>
                  <a:lnTo>
                    <a:pt x="0" y="210"/>
                  </a:lnTo>
                  <a:lnTo>
                    <a:pt x="1" y="206"/>
                  </a:lnTo>
                  <a:lnTo>
                    <a:pt x="4" y="203"/>
                  </a:lnTo>
                  <a:lnTo>
                    <a:pt x="7" y="200"/>
                  </a:lnTo>
                  <a:lnTo>
                    <a:pt x="11" y="199"/>
                  </a:lnTo>
                  <a:lnTo>
                    <a:pt x="34" y="196"/>
                  </a:lnTo>
                  <a:lnTo>
                    <a:pt x="56" y="187"/>
                  </a:lnTo>
                  <a:lnTo>
                    <a:pt x="74" y="173"/>
                  </a:lnTo>
                  <a:lnTo>
                    <a:pt x="88" y="155"/>
                  </a:lnTo>
                  <a:lnTo>
                    <a:pt x="97" y="134"/>
                  </a:lnTo>
                  <a:lnTo>
                    <a:pt x="100" y="111"/>
                  </a:lnTo>
                  <a:lnTo>
                    <a:pt x="97" y="87"/>
                  </a:lnTo>
                  <a:lnTo>
                    <a:pt x="88" y="66"/>
                  </a:lnTo>
                  <a:lnTo>
                    <a:pt x="74" y="49"/>
                  </a:lnTo>
                  <a:lnTo>
                    <a:pt x="56" y="34"/>
                  </a:lnTo>
                  <a:lnTo>
                    <a:pt x="34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8" name="Freeform 521"/>
            <p:cNvSpPr>
              <a:spLocks/>
            </p:cNvSpPr>
            <p:nvPr/>
          </p:nvSpPr>
          <p:spPr bwMode="auto">
            <a:xfrm>
              <a:off x="5145088" y="4664075"/>
              <a:ext cx="315913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90" y="0"/>
                </a:cxn>
                <a:cxn ang="0">
                  <a:pos x="394" y="2"/>
                </a:cxn>
                <a:cxn ang="0">
                  <a:pos x="396" y="5"/>
                </a:cxn>
                <a:cxn ang="0">
                  <a:pos x="397" y="7"/>
                </a:cxn>
                <a:cxn ang="0">
                  <a:pos x="398" y="10"/>
                </a:cxn>
                <a:cxn ang="0">
                  <a:pos x="396" y="17"/>
                </a:cxn>
                <a:cxn ang="0">
                  <a:pos x="394" y="19"/>
                </a:cxn>
                <a:cxn ang="0">
                  <a:pos x="390" y="21"/>
                </a:cxn>
                <a:cxn ang="0">
                  <a:pos x="8" y="21"/>
                </a:cxn>
                <a:cxn ang="0">
                  <a:pos x="4" y="19"/>
                </a:cxn>
                <a:cxn ang="0">
                  <a:pos x="2" y="17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8" h="21">
                  <a:moveTo>
                    <a:pt x="8" y="0"/>
                  </a:moveTo>
                  <a:lnTo>
                    <a:pt x="390" y="0"/>
                  </a:lnTo>
                  <a:lnTo>
                    <a:pt x="394" y="2"/>
                  </a:lnTo>
                  <a:lnTo>
                    <a:pt x="396" y="5"/>
                  </a:lnTo>
                  <a:lnTo>
                    <a:pt x="397" y="7"/>
                  </a:lnTo>
                  <a:lnTo>
                    <a:pt x="398" y="10"/>
                  </a:lnTo>
                  <a:lnTo>
                    <a:pt x="396" y="17"/>
                  </a:lnTo>
                  <a:lnTo>
                    <a:pt x="394" y="19"/>
                  </a:lnTo>
                  <a:lnTo>
                    <a:pt x="390" y="21"/>
                  </a:lnTo>
                  <a:lnTo>
                    <a:pt x="8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199" name="Freeform 522"/>
            <p:cNvSpPr>
              <a:spLocks/>
            </p:cNvSpPr>
            <p:nvPr/>
          </p:nvSpPr>
          <p:spPr bwMode="auto">
            <a:xfrm>
              <a:off x="5143501" y="4718050"/>
              <a:ext cx="312738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83" y="0"/>
                </a:cxn>
                <a:cxn ang="0">
                  <a:pos x="387" y="1"/>
                </a:cxn>
                <a:cxn ang="0">
                  <a:pos x="391" y="5"/>
                </a:cxn>
                <a:cxn ang="0">
                  <a:pos x="392" y="9"/>
                </a:cxn>
                <a:cxn ang="0">
                  <a:pos x="392" y="13"/>
                </a:cxn>
                <a:cxn ang="0">
                  <a:pos x="390" y="16"/>
                </a:cxn>
                <a:cxn ang="0">
                  <a:pos x="386" y="20"/>
                </a:cxn>
                <a:cxn ang="0">
                  <a:pos x="8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392" h="20">
                  <a:moveTo>
                    <a:pt x="8" y="0"/>
                  </a:moveTo>
                  <a:lnTo>
                    <a:pt x="383" y="0"/>
                  </a:lnTo>
                  <a:lnTo>
                    <a:pt x="387" y="1"/>
                  </a:lnTo>
                  <a:lnTo>
                    <a:pt x="391" y="5"/>
                  </a:lnTo>
                  <a:lnTo>
                    <a:pt x="392" y="9"/>
                  </a:lnTo>
                  <a:lnTo>
                    <a:pt x="392" y="13"/>
                  </a:lnTo>
                  <a:lnTo>
                    <a:pt x="390" y="16"/>
                  </a:lnTo>
                  <a:lnTo>
                    <a:pt x="386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0" name="Freeform 523"/>
            <p:cNvSpPr>
              <a:spLocks/>
            </p:cNvSpPr>
            <p:nvPr/>
          </p:nvSpPr>
          <p:spPr bwMode="auto">
            <a:xfrm>
              <a:off x="4999038" y="4470400"/>
              <a:ext cx="387350" cy="1158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478" y="0"/>
                </a:cxn>
                <a:cxn ang="0">
                  <a:pos x="482" y="1"/>
                </a:cxn>
                <a:cxn ang="0">
                  <a:pos x="485" y="4"/>
                </a:cxn>
                <a:cxn ang="0">
                  <a:pos x="487" y="7"/>
                </a:cxn>
                <a:cxn ang="0">
                  <a:pos x="489" y="11"/>
                </a:cxn>
                <a:cxn ang="0">
                  <a:pos x="486" y="18"/>
                </a:cxn>
                <a:cxn ang="0">
                  <a:pos x="484" y="20"/>
                </a:cxn>
                <a:cxn ang="0">
                  <a:pos x="481" y="22"/>
                </a:cxn>
                <a:cxn ang="0">
                  <a:pos x="73" y="22"/>
                </a:cxn>
                <a:cxn ang="0">
                  <a:pos x="56" y="24"/>
                </a:cxn>
                <a:cxn ang="0">
                  <a:pos x="43" y="32"/>
                </a:cxn>
                <a:cxn ang="0">
                  <a:pos x="32" y="43"/>
                </a:cxn>
                <a:cxn ang="0">
                  <a:pos x="24" y="57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2" y="103"/>
                </a:cxn>
                <a:cxn ang="0">
                  <a:pos x="43" y="114"/>
                </a:cxn>
                <a:cxn ang="0">
                  <a:pos x="56" y="121"/>
                </a:cxn>
                <a:cxn ang="0">
                  <a:pos x="73" y="123"/>
                </a:cxn>
                <a:cxn ang="0">
                  <a:pos x="478" y="123"/>
                </a:cxn>
                <a:cxn ang="0">
                  <a:pos x="482" y="125"/>
                </a:cxn>
                <a:cxn ang="0">
                  <a:pos x="485" y="127"/>
                </a:cxn>
                <a:cxn ang="0">
                  <a:pos x="487" y="130"/>
                </a:cxn>
                <a:cxn ang="0">
                  <a:pos x="489" y="134"/>
                </a:cxn>
                <a:cxn ang="0">
                  <a:pos x="486" y="141"/>
                </a:cxn>
                <a:cxn ang="0">
                  <a:pos x="484" y="143"/>
                </a:cxn>
                <a:cxn ang="0">
                  <a:pos x="481" y="145"/>
                </a:cxn>
                <a:cxn ang="0">
                  <a:pos x="73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3" y="0"/>
                </a:cxn>
              </a:cxnLst>
              <a:rect l="0" t="0" r="r" b="b"/>
              <a:pathLst>
                <a:path w="489" h="145">
                  <a:moveTo>
                    <a:pt x="73" y="0"/>
                  </a:moveTo>
                  <a:lnTo>
                    <a:pt x="478" y="0"/>
                  </a:lnTo>
                  <a:lnTo>
                    <a:pt x="482" y="1"/>
                  </a:lnTo>
                  <a:lnTo>
                    <a:pt x="485" y="4"/>
                  </a:lnTo>
                  <a:lnTo>
                    <a:pt x="487" y="7"/>
                  </a:lnTo>
                  <a:lnTo>
                    <a:pt x="489" y="11"/>
                  </a:lnTo>
                  <a:lnTo>
                    <a:pt x="486" y="18"/>
                  </a:lnTo>
                  <a:lnTo>
                    <a:pt x="484" y="20"/>
                  </a:lnTo>
                  <a:lnTo>
                    <a:pt x="481" y="22"/>
                  </a:lnTo>
                  <a:lnTo>
                    <a:pt x="73" y="22"/>
                  </a:lnTo>
                  <a:lnTo>
                    <a:pt x="56" y="24"/>
                  </a:lnTo>
                  <a:lnTo>
                    <a:pt x="43" y="32"/>
                  </a:lnTo>
                  <a:lnTo>
                    <a:pt x="32" y="43"/>
                  </a:lnTo>
                  <a:lnTo>
                    <a:pt x="24" y="57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2" y="103"/>
                  </a:lnTo>
                  <a:lnTo>
                    <a:pt x="43" y="114"/>
                  </a:lnTo>
                  <a:lnTo>
                    <a:pt x="56" y="121"/>
                  </a:lnTo>
                  <a:lnTo>
                    <a:pt x="73" y="123"/>
                  </a:lnTo>
                  <a:lnTo>
                    <a:pt x="478" y="123"/>
                  </a:lnTo>
                  <a:lnTo>
                    <a:pt x="482" y="125"/>
                  </a:lnTo>
                  <a:lnTo>
                    <a:pt x="485" y="127"/>
                  </a:lnTo>
                  <a:lnTo>
                    <a:pt x="487" y="130"/>
                  </a:lnTo>
                  <a:lnTo>
                    <a:pt x="489" y="134"/>
                  </a:lnTo>
                  <a:lnTo>
                    <a:pt x="486" y="141"/>
                  </a:lnTo>
                  <a:lnTo>
                    <a:pt x="484" y="143"/>
                  </a:lnTo>
                  <a:lnTo>
                    <a:pt x="481" y="145"/>
                  </a:lnTo>
                  <a:lnTo>
                    <a:pt x="73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1" name="Freeform 524"/>
            <p:cNvSpPr>
              <a:spLocks/>
            </p:cNvSpPr>
            <p:nvPr/>
          </p:nvSpPr>
          <p:spPr bwMode="auto">
            <a:xfrm>
              <a:off x="5073651" y="4470400"/>
              <a:ext cx="334963" cy="11588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403" y="0"/>
                </a:cxn>
                <a:cxn ang="0">
                  <a:pos x="410" y="2"/>
                </a:cxn>
                <a:cxn ang="0">
                  <a:pos x="412" y="5"/>
                </a:cxn>
                <a:cxn ang="0">
                  <a:pos x="414" y="8"/>
                </a:cxn>
                <a:cxn ang="0">
                  <a:pos x="414" y="15"/>
                </a:cxn>
                <a:cxn ang="0">
                  <a:pos x="412" y="18"/>
                </a:cxn>
                <a:cxn ang="0">
                  <a:pos x="410" y="20"/>
                </a:cxn>
                <a:cxn ang="0">
                  <a:pos x="407" y="22"/>
                </a:cxn>
                <a:cxn ang="0">
                  <a:pos x="71" y="22"/>
                </a:cxn>
                <a:cxn ang="0">
                  <a:pos x="56" y="24"/>
                </a:cxn>
                <a:cxn ang="0">
                  <a:pos x="42" y="32"/>
                </a:cxn>
                <a:cxn ang="0">
                  <a:pos x="31" y="43"/>
                </a:cxn>
                <a:cxn ang="0">
                  <a:pos x="23" y="57"/>
                </a:cxn>
                <a:cxn ang="0">
                  <a:pos x="21" y="73"/>
                </a:cxn>
                <a:cxn ang="0">
                  <a:pos x="23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6" y="121"/>
                </a:cxn>
                <a:cxn ang="0">
                  <a:pos x="71" y="123"/>
                </a:cxn>
                <a:cxn ang="0">
                  <a:pos x="411" y="123"/>
                </a:cxn>
                <a:cxn ang="0">
                  <a:pos x="418" y="126"/>
                </a:cxn>
                <a:cxn ang="0">
                  <a:pos x="420" y="128"/>
                </a:cxn>
                <a:cxn ang="0">
                  <a:pos x="422" y="131"/>
                </a:cxn>
                <a:cxn ang="0">
                  <a:pos x="422" y="138"/>
                </a:cxn>
                <a:cxn ang="0">
                  <a:pos x="420" y="141"/>
                </a:cxn>
                <a:cxn ang="0">
                  <a:pos x="418" y="143"/>
                </a:cxn>
                <a:cxn ang="0">
                  <a:pos x="414" y="145"/>
                </a:cxn>
                <a:cxn ang="0">
                  <a:pos x="71" y="145"/>
                </a:cxn>
                <a:cxn ang="0">
                  <a:pos x="53" y="143"/>
                </a:cxn>
                <a:cxn ang="0">
                  <a:pos x="35" y="136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5" y="10"/>
                </a:cxn>
                <a:cxn ang="0">
                  <a:pos x="53" y="2"/>
                </a:cxn>
                <a:cxn ang="0">
                  <a:pos x="71" y="0"/>
                </a:cxn>
              </a:cxnLst>
              <a:rect l="0" t="0" r="r" b="b"/>
              <a:pathLst>
                <a:path w="422" h="145">
                  <a:moveTo>
                    <a:pt x="71" y="0"/>
                  </a:moveTo>
                  <a:lnTo>
                    <a:pt x="403" y="0"/>
                  </a:lnTo>
                  <a:lnTo>
                    <a:pt x="410" y="2"/>
                  </a:lnTo>
                  <a:lnTo>
                    <a:pt x="412" y="5"/>
                  </a:lnTo>
                  <a:lnTo>
                    <a:pt x="414" y="8"/>
                  </a:lnTo>
                  <a:lnTo>
                    <a:pt x="414" y="15"/>
                  </a:lnTo>
                  <a:lnTo>
                    <a:pt x="412" y="18"/>
                  </a:lnTo>
                  <a:lnTo>
                    <a:pt x="410" y="20"/>
                  </a:lnTo>
                  <a:lnTo>
                    <a:pt x="407" y="22"/>
                  </a:lnTo>
                  <a:lnTo>
                    <a:pt x="71" y="22"/>
                  </a:lnTo>
                  <a:lnTo>
                    <a:pt x="56" y="24"/>
                  </a:lnTo>
                  <a:lnTo>
                    <a:pt x="42" y="32"/>
                  </a:lnTo>
                  <a:lnTo>
                    <a:pt x="31" y="43"/>
                  </a:lnTo>
                  <a:lnTo>
                    <a:pt x="23" y="57"/>
                  </a:lnTo>
                  <a:lnTo>
                    <a:pt x="21" y="73"/>
                  </a:lnTo>
                  <a:lnTo>
                    <a:pt x="23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6" y="121"/>
                  </a:lnTo>
                  <a:lnTo>
                    <a:pt x="71" y="123"/>
                  </a:lnTo>
                  <a:lnTo>
                    <a:pt x="411" y="123"/>
                  </a:lnTo>
                  <a:lnTo>
                    <a:pt x="418" y="126"/>
                  </a:lnTo>
                  <a:lnTo>
                    <a:pt x="420" y="128"/>
                  </a:lnTo>
                  <a:lnTo>
                    <a:pt x="422" y="131"/>
                  </a:lnTo>
                  <a:lnTo>
                    <a:pt x="422" y="138"/>
                  </a:lnTo>
                  <a:lnTo>
                    <a:pt x="420" y="141"/>
                  </a:lnTo>
                  <a:lnTo>
                    <a:pt x="418" y="143"/>
                  </a:lnTo>
                  <a:lnTo>
                    <a:pt x="414" y="145"/>
                  </a:lnTo>
                  <a:lnTo>
                    <a:pt x="71" y="145"/>
                  </a:lnTo>
                  <a:lnTo>
                    <a:pt x="53" y="143"/>
                  </a:lnTo>
                  <a:lnTo>
                    <a:pt x="35" y="136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5" y="10"/>
                  </a:lnTo>
                  <a:lnTo>
                    <a:pt x="53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2" name="Freeform 525"/>
            <p:cNvSpPr>
              <a:spLocks/>
            </p:cNvSpPr>
            <p:nvPr/>
          </p:nvSpPr>
          <p:spPr bwMode="auto">
            <a:xfrm>
              <a:off x="5341938" y="4470400"/>
              <a:ext cx="66675" cy="1158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71" y="2"/>
                </a:cxn>
                <a:cxn ang="0">
                  <a:pos x="73" y="5"/>
                </a:cxn>
                <a:cxn ang="0">
                  <a:pos x="75" y="8"/>
                </a:cxn>
                <a:cxn ang="0">
                  <a:pos x="75" y="15"/>
                </a:cxn>
                <a:cxn ang="0">
                  <a:pos x="73" y="18"/>
                </a:cxn>
                <a:cxn ang="0">
                  <a:pos x="71" y="20"/>
                </a:cxn>
                <a:cxn ang="0">
                  <a:pos x="68" y="22"/>
                </a:cxn>
                <a:cxn ang="0">
                  <a:pos x="64" y="22"/>
                </a:cxn>
                <a:cxn ang="0">
                  <a:pos x="51" y="24"/>
                </a:cxn>
                <a:cxn ang="0">
                  <a:pos x="40" y="30"/>
                </a:cxn>
                <a:cxn ang="0">
                  <a:pos x="31" y="38"/>
                </a:cxn>
                <a:cxn ang="0">
                  <a:pos x="26" y="49"/>
                </a:cxn>
                <a:cxn ang="0">
                  <a:pos x="23" y="61"/>
                </a:cxn>
                <a:cxn ang="0">
                  <a:pos x="22" y="73"/>
                </a:cxn>
                <a:cxn ang="0">
                  <a:pos x="24" y="89"/>
                </a:cxn>
                <a:cxn ang="0">
                  <a:pos x="31" y="103"/>
                </a:cxn>
                <a:cxn ang="0">
                  <a:pos x="42" y="114"/>
                </a:cxn>
                <a:cxn ang="0">
                  <a:pos x="57" y="121"/>
                </a:cxn>
                <a:cxn ang="0">
                  <a:pos x="72" y="123"/>
                </a:cxn>
                <a:cxn ang="0">
                  <a:pos x="79" y="126"/>
                </a:cxn>
                <a:cxn ang="0">
                  <a:pos x="81" y="128"/>
                </a:cxn>
                <a:cxn ang="0">
                  <a:pos x="83" y="131"/>
                </a:cxn>
                <a:cxn ang="0">
                  <a:pos x="83" y="138"/>
                </a:cxn>
                <a:cxn ang="0">
                  <a:pos x="81" y="141"/>
                </a:cxn>
                <a:cxn ang="0">
                  <a:pos x="79" y="143"/>
                </a:cxn>
                <a:cxn ang="0">
                  <a:pos x="75" y="145"/>
                </a:cxn>
                <a:cxn ang="0">
                  <a:pos x="72" y="145"/>
                </a:cxn>
                <a:cxn ang="0">
                  <a:pos x="53" y="143"/>
                </a:cxn>
                <a:cxn ang="0">
                  <a:pos x="36" y="136"/>
                </a:cxn>
                <a:cxn ang="0">
                  <a:pos x="22" y="125"/>
                </a:cxn>
                <a:cxn ang="0">
                  <a:pos x="9" y="110"/>
                </a:cxn>
                <a:cxn ang="0">
                  <a:pos x="2" y="93"/>
                </a:cxn>
                <a:cxn ang="0">
                  <a:pos x="0" y="73"/>
                </a:cxn>
                <a:cxn ang="0">
                  <a:pos x="2" y="53"/>
                </a:cxn>
                <a:cxn ang="0">
                  <a:pos x="8" y="35"/>
                </a:cxn>
                <a:cxn ang="0">
                  <a:pos x="17" y="21"/>
                </a:cxn>
                <a:cxn ang="0">
                  <a:pos x="30" y="10"/>
                </a:cxn>
                <a:cxn ang="0">
                  <a:pos x="46" y="2"/>
                </a:cxn>
                <a:cxn ang="0">
                  <a:pos x="64" y="0"/>
                </a:cxn>
              </a:cxnLst>
              <a:rect l="0" t="0" r="r" b="b"/>
              <a:pathLst>
                <a:path w="83" h="145">
                  <a:moveTo>
                    <a:pt x="64" y="0"/>
                  </a:moveTo>
                  <a:lnTo>
                    <a:pt x="71" y="2"/>
                  </a:lnTo>
                  <a:lnTo>
                    <a:pt x="73" y="5"/>
                  </a:lnTo>
                  <a:lnTo>
                    <a:pt x="75" y="8"/>
                  </a:lnTo>
                  <a:lnTo>
                    <a:pt x="75" y="15"/>
                  </a:lnTo>
                  <a:lnTo>
                    <a:pt x="73" y="18"/>
                  </a:lnTo>
                  <a:lnTo>
                    <a:pt x="71" y="20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51" y="24"/>
                  </a:lnTo>
                  <a:lnTo>
                    <a:pt x="40" y="30"/>
                  </a:lnTo>
                  <a:lnTo>
                    <a:pt x="31" y="38"/>
                  </a:lnTo>
                  <a:lnTo>
                    <a:pt x="26" y="49"/>
                  </a:lnTo>
                  <a:lnTo>
                    <a:pt x="23" y="61"/>
                  </a:lnTo>
                  <a:lnTo>
                    <a:pt x="22" y="73"/>
                  </a:lnTo>
                  <a:lnTo>
                    <a:pt x="24" y="89"/>
                  </a:lnTo>
                  <a:lnTo>
                    <a:pt x="31" y="103"/>
                  </a:lnTo>
                  <a:lnTo>
                    <a:pt x="42" y="114"/>
                  </a:lnTo>
                  <a:lnTo>
                    <a:pt x="57" y="121"/>
                  </a:lnTo>
                  <a:lnTo>
                    <a:pt x="72" y="123"/>
                  </a:lnTo>
                  <a:lnTo>
                    <a:pt x="79" y="126"/>
                  </a:lnTo>
                  <a:lnTo>
                    <a:pt x="81" y="128"/>
                  </a:lnTo>
                  <a:lnTo>
                    <a:pt x="83" y="131"/>
                  </a:lnTo>
                  <a:lnTo>
                    <a:pt x="83" y="138"/>
                  </a:lnTo>
                  <a:lnTo>
                    <a:pt x="81" y="141"/>
                  </a:lnTo>
                  <a:lnTo>
                    <a:pt x="79" y="143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53" y="143"/>
                  </a:lnTo>
                  <a:lnTo>
                    <a:pt x="36" y="136"/>
                  </a:lnTo>
                  <a:lnTo>
                    <a:pt x="22" y="125"/>
                  </a:lnTo>
                  <a:lnTo>
                    <a:pt x="9" y="110"/>
                  </a:lnTo>
                  <a:lnTo>
                    <a:pt x="2" y="93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8" y="35"/>
                  </a:lnTo>
                  <a:lnTo>
                    <a:pt x="17" y="21"/>
                  </a:lnTo>
                  <a:lnTo>
                    <a:pt x="30" y="10"/>
                  </a:lnTo>
                  <a:lnTo>
                    <a:pt x="46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3" name="Freeform 526"/>
            <p:cNvSpPr>
              <a:spLocks/>
            </p:cNvSpPr>
            <p:nvPr/>
          </p:nvSpPr>
          <p:spPr bwMode="auto">
            <a:xfrm>
              <a:off x="5076826" y="4518025"/>
              <a:ext cx="28416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51" y="0"/>
                </a:cxn>
                <a:cxn ang="0">
                  <a:pos x="354" y="2"/>
                </a:cxn>
                <a:cxn ang="0">
                  <a:pos x="356" y="4"/>
                </a:cxn>
                <a:cxn ang="0">
                  <a:pos x="359" y="7"/>
                </a:cxn>
                <a:cxn ang="0">
                  <a:pos x="359" y="14"/>
                </a:cxn>
                <a:cxn ang="0">
                  <a:pos x="354" y="18"/>
                </a:cxn>
                <a:cxn ang="0">
                  <a:pos x="351" y="21"/>
                </a:cxn>
                <a:cxn ang="0">
                  <a:pos x="8" y="21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359" h="21">
                  <a:moveTo>
                    <a:pt x="8" y="0"/>
                  </a:moveTo>
                  <a:lnTo>
                    <a:pt x="351" y="0"/>
                  </a:lnTo>
                  <a:lnTo>
                    <a:pt x="354" y="2"/>
                  </a:lnTo>
                  <a:lnTo>
                    <a:pt x="356" y="4"/>
                  </a:lnTo>
                  <a:lnTo>
                    <a:pt x="359" y="7"/>
                  </a:lnTo>
                  <a:lnTo>
                    <a:pt x="359" y="14"/>
                  </a:lnTo>
                  <a:lnTo>
                    <a:pt x="354" y="18"/>
                  </a:lnTo>
                  <a:lnTo>
                    <a:pt x="351" y="21"/>
                  </a:lnTo>
                  <a:lnTo>
                    <a:pt x="8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4" name="Freeform 527"/>
            <p:cNvSpPr>
              <a:spLocks/>
            </p:cNvSpPr>
            <p:nvPr/>
          </p:nvSpPr>
          <p:spPr bwMode="auto">
            <a:xfrm>
              <a:off x="5114926" y="4248150"/>
              <a:ext cx="138113" cy="206375"/>
            </a:xfrm>
            <a:custGeom>
              <a:avLst/>
              <a:gdLst/>
              <a:ahLst/>
              <a:cxnLst>
                <a:cxn ang="0">
                  <a:pos x="126" y="2"/>
                </a:cxn>
                <a:cxn ang="0">
                  <a:pos x="167" y="18"/>
                </a:cxn>
                <a:cxn ang="0">
                  <a:pos x="172" y="26"/>
                </a:cxn>
                <a:cxn ang="0">
                  <a:pos x="168" y="35"/>
                </a:cxn>
                <a:cxn ang="0">
                  <a:pos x="158" y="37"/>
                </a:cxn>
                <a:cxn ang="0">
                  <a:pos x="139" y="29"/>
                </a:cxn>
                <a:cxn ang="0">
                  <a:pos x="104" y="22"/>
                </a:cxn>
                <a:cxn ang="0">
                  <a:pos x="62" y="32"/>
                </a:cxn>
                <a:cxn ang="0">
                  <a:pos x="33" y="56"/>
                </a:cxn>
                <a:cxn ang="0">
                  <a:pos x="22" y="91"/>
                </a:cxn>
                <a:cxn ang="0">
                  <a:pos x="27" y="118"/>
                </a:cxn>
                <a:cxn ang="0">
                  <a:pos x="46" y="156"/>
                </a:cxn>
                <a:cxn ang="0">
                  <a:pos x="75" y="207"/>
                </a:cxn>
                <a:cxn ang="0">
                  <a:pos x="79" y="211"/>
                </a:cxn>
                <a:cxn ang="0">
                  <a:pos x="106" y="234"/>
                </a:cxn>
                <a:cxn ang="0">
                  <a:pos x="140" y="235"/>
                </a:cxn>
                <a:cxn ang="0">
                  <a:pos x="161" y="226"/>
                </a:cxn>
                <a:cxn ang="0">
                  <a:pos x="170" y="232"/>
                </a:cxn>
                <a:cxn ang="0">
                  <a:pos x="172" y="237"/>
                </a:cxn>
                <a:cxn ang="0">
                  <a:pos x="167" y="246"/>
                </a:cxn>
                <a:cxn ang="0">
                  <a:pos x="139" y="258"/>
                </a:cxn>
                <a:cxn ang="0">
                  <a:pos x="105" y="257"/>
                </a:cxn>
                <a:cxn ang="0">
                  <a:pos x="72" y="239"/>
                </a:cxn>
                <a:cxn ang="0">
                  <a:pos x="60" y="222"/>
                </a:cxn>
                <a:cxn ang="0">
                  <a:pos x="57" y="218"/>
                </a:cxn>
                <a:cxn ang="0">
                  <a:pos x="35" y="181"/>
                </a:cxn>
                <a:cxn ang="0">
                  <a:pos x="15" y="142"/>
                </a:cxn>
                <a:cxn ang="0">
                  <a:pos x="2" y="107"/>
                </a:cxn>
                <a:cxn ang="0">
                  <a:pos x="3" y="70"/>
                </a:cxn>
                <a:cxn ang="0">
                  <a:pos x="23" y="34"/>
                </a:cxn>
                <a:cxn ang="0">
                  <a:pos x="58" y="9"/>
                </a:cxn>
                <a:cxn ang="0">
                  <a:pos x="104" y="0"/>
                </a:cxn>
              </a:cxnLst>
              <a:rect l="0" t="0" r="r" b="b"/>
              <a:pathLst>
                <a:path w="172" h="259">
                  <a:moveTo>
                    <a:pt x="104" y="0"/>
                  </a:moveTo>
                  <a:lnTo>
                    <a:pt x="126" y="2"/>
                  </a:lnTo>
                  <a:lnTo>
                    <a:pt x="147" y="8"/>
                  </a:lnTo>
                  <a:lnTo>
                    <a:pt x="167" y="18"/>
                  </a:lnTo>
                  <a:lnTo>
                    <a:pt x="170" y="20"/>
                  </a:lnTo>
                  <a:lnTo>
                    <a:pt x="172" y="26"/>
                  </a:lnTo>
                  <a:lnTo>
                    <a:pt x="170" y="33"/>
                  </a:lnTo>
                  <a:lnTo>
                    <a:pt x="168" y="35"/>
                  </a:lnTo>
                  <a:lnTo>
                    <a:pt x="165" y="37"/>
                  </a:lnTo>
                  <a:lnTo>
                    <a:pt x="158" y="37"/>
                  </a:lnTo>
                  <a:lnTo>
                    <a:pt x="155" y="36"/>
                  </a:lnTo>
                  <a:lnTo>
                    <a:pt x="139" y="29"/>
                  </a:lnTo>
                  <a:lnTo>
                    <a:pt x="123" y="23"/>
                  </a:lnTo>
                  <a:lnTo>
                    <a:pt x="104" y="22"/>
                  </a:lnTo>
                  <a:lnTo>
                    <a:pt x="82" y="24"/>
                  </a:lnTo>
                  <a:lnTo>
                    <a:pt x="62" y="32"/>
                  </a:lnTo>
                  <a:lnTo>
                    <a:pt x="46" y="42"/>
                  </a:lnTo>
                  <a:lnTo>
                    <a:pt x="33" y="56"/>
                  </a:lnTo>
                  <a:lnTo>
                    <a:pt x="25" y="72"/>
                  </a:lnTo>
                  <a:lnTo>
                    <a:pt x="22" y="91"/>
                  </a:lnTo>
                  <a:lnTo>
                    <a:pt x="23" y="102"/>
                  </a:lnTo>
                  <a:lnTo>
                    <a:pt x="27" y="118"/>
                  </a:lnTo>
                  <a:lnTo>
                    <a:pt x="35" y="135"/>
                  </a:lnTo>
                  <a:lnTo>
                    <a:pt x="46" y="156"/>
                  </a:lnTo>
                  <a:lnTo>
                    <a:pt x="59" y="179"/>
                  </a:lnTo>
                  <a:lnTo>
                    <a:pt x="75" y="207"/>
                  </a:lnTo>
                  <a:lnTo>
                    <a:pt x="78" y="209"/>
                  </a:lnTo>
                  <a:lnTo>
                    <a:pt x="79" y="211"/>
                  </a:lnTo>
                  <a:lnTo>
                    <a:pt x="92" y="225"/>
                  </a:lnTo>
                  <a:lnTo>
                    <a:pt x="106" y="234"/>
                  </a:lnTo>
                  <a:lnTo>
                    <a:pt x="124" y="237"/>
                  </a:lnTo>
                  <a:lnTo>
                    <a:pt x="140" y="235"/>
                  </a:lnTo>
                  <a:lnTo>
                    <a:pt x="155" y="229"/>
                  </a:lnTo>
                  <a:lnTo>
                    <a:pt x="161" y="226"/>
                  </a:lnTo>
                  <a:lnTo>
                    <a:pt x="168" y="229"/>
                  </a:lnTo>
                  <a:lnTo>
                    <a:pt x="170" y="232"/>
                  </a:lnTo>
                  <a:lnTo>
                    <a:pt x="171" y="235"/>
                  </a:lnTo>
                  <a:lnTo>
                    <a:pt x="172" y="237"/>
                  </a:lnTo>
                  <a:lnTo>
                    <a:pt x="170" y="244"/>
                  </a:lnTo>
                  <a:lnTo>
                    <a:pt x="167" y="246"/>
                  </a:lnTo>
                  <a:lnTo>
                    <a:pt x="154" y="254"/>
                  </a:lnTo>
                  <a:lnTo>
                    <a:pt x="139" y="258"/>
                  </a:lnTo>
                  <a:lnTo>
                    <a:pt x="124" y="259"/>
                  </a:lnTo>
                  <a:lnTo>
                    <a:pt x="105" y="257"/>
                  </a:lnTo>
                  <a:lnTo>
                    <a:pt x="88" y="250"/>
                  </a:lnTo>
                  <a:lnTo>
                    <a:pt x="72" y="239"/>
                  </a:lnTo>
                  <a:lnTo>
                    <a:pt x="60" y="223"/>
                  </a:lnTo>
                  <a:lnTo>
                    <a:pt x="60" y="222"/>
                  </a:lnTo>
                  <a:lnTo>
                    <a:pt x="59" y="220"/>
                  </a:lnTo>
                  <a:lnTo>
                    <a:pt x="57" y="218"/>
                  </a:lnTo>
                  <a:lnTo>
                    <a:pt x="46" y="200"/>
                  </a:lnTo>
                  <a:lnTo>
                    <a:pt x="35" y="181"/>
                  </a:lnTo>
                  <a:lnTo>
                    <a:pt x="24" y="162"/>
                  </a:lnTo>
                  <a:lnTo>
                    <a:pt x="15" y="142"/>
                  </a:lnTo>
                  <a:lnTo>
                    <a:pt x="6" y="123"/>
                  </a:lnTo>
                  <a:lnTo>
                    <a:pt x="2" y="107"/>
                  </a:lnTo>
                  <a:lnTo>
                    <a:pt x="0" y="91"/>
                  </a:lnTo>
                  <a:lnTo>
                    <a:pt x="3" y="70"/>
                  </a:lnTo>
                  <a:lnTo>
                    <a:pt x="11" y="51"/>
                  </a:lnTo>
                  <a:lnTo>
                    <a:pt x="23" y="34"/>
                  </a:lnTo>
                  <a:lnTo>
                    <a:pt x="39" y="20"/>
                  </a:lnTo>
                  <a:lnTo>
                    <a:pt x="58" y="9"/>
                  </a:lnTo>
                  <a:lnTo>
                    <a:pt x="80" y="2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5" name="Freeform 528"/>
            <p:cNvSpPr>
              <a:spLocks/>
            </p:cNvSpPr>
            <p:nvPr/>
          </p:nvSpPr>
          <p:spPr bwMode="auto">
            <a:xfrm>
              <a:off x="5233988" y="4248150"/>
              <a:ext cx="136525" cy="206375"/>
            </a:xfrm>
            <a:custGeom>
              <a:avLst/>
              <a:gdLst/>
              <a:ahLst/>
              <a:cxnLst>
                <a:cxn ang="0">
                  <a:pos x="93" y="2"/>
                </a:cxn>
                <a:cxn ang="0">
                  <a:pos x="133" y="20"/>
                </a:cxn>
                <a:cxn ang="0">
                  <a:pos x="162" y="51"/>
                </a:cxn>
                <a:cxn ang="0">
                  <a:pos x="173" y="91"/>
                </a:cxn>
                <a:cxn ang="0">
                  <a:pos x="166" y="123"/>
                </a:cxn>
                <a:cxn ang="0">
                  <a:pos x="149" y="162"/>
                </a:cxn>
                <a:cxn ang="0">
                  <a:pos x="127" y="200"/>
                </a:cxn>
                <a:cxn ang="0">
                  <a:pos x="113" y="220"/>
                </a:cxn>
                <a:cxn ang="0">
                  <a:pos x="112" y="223"/>
                </a:cxn>
                <a:cxn ang="0">
                  <a:pos x="85" y="250"/>
                </a:cxn>
                <a:cxn ang="0">
                  <a:pos x="49" y="259"/>
                </a:cxn>
                <a:cxn ang="0">
                  <a:pos x="19" y="254"/>
                </a:cxn>
                <a:cxn ang="0">
                  <a:pos x="2" y="244"/>
                </a:cxn>
                <a:cxn ang="0">
                  <a:pos x="1" y="235"/>
                </a:cxn>
                <a:cxn ang="0">
                  <a:pos x="5" y="229"/>
                </a:cxn>
                <a:cxn ang="0">
                  <a:pos x="18" y="229"/>
                </a:cxn>
                <a:cxn ang="0">
                  <a:pos x="49" y="237"/>
                </a:cxn>
                <a:cxn ang="0">
                  <a:pos x="74" y="231"/>
                </a:cxn>
                <a:cxn ang="0">
                  <a:pos x="94" y="211"/>
                </a:cxn>
                <a:cxn ang="0">
                  <a:pos x="97" y="207"/>
                </a:cxn>
                <a:cxn ang="0">
                  <a:pos x="127" y="156"/>
                </a:cxn>
                <a:cxn ang="0">
                  <a:pos x="145" y="118"/>
                </a:cxn>
                <a:cxn ang="0">
                  <a:pos x="151" y="91"/>
                </a:cxn>
                <a:cxn ang="0">
                  <a:pos x="140" y="56"/>
                </a:cxn>
                <a:cxn ang="0">
                  <a:pos x="110" y="32"/>
                </a:cxn>
                <a:cxn ang="0">
                  <a:pos x="68" y="22"/>
                </a:cxn>
                <a:cxn ang="0">
                  <a:pos x="33" y="29"/>
                </a:cxn>
                <a:cxn ang="0">
                  <a:pos x="14" y="37"/>
                </a:cxn>
                <a:cxn ang="0">
                  <a:pos x="5" y="35"/>
                </a:cxn>
                <a:cxn ang="0">
                  <a:pos x="0" y="26"/>
                </a:cxn>
                <a:cxn ang="0">
                  <a:pos x="6" y="18"/>
                </a:cxn>
                <a:cxn ang="0">
                  <a:pos x="46" y="2"/>
                </a:cxn>
              </a:cxnLst>
              <a:rect l="0" t="0" r="r" b="b"/>
              <a:pathLst>
                <a:path w="173" h="259">
                  <a:moveTo>
                    <a:pt x="68" y="0"/>
                  </a:moveTo>
                  <a:lnTo>
                    <a:pt x="93" y="2"/>
                  </a:lnTo>
                  <a:lnTo>
                    <a:pt x="115" y="9"/>
                  </a:lnTo>
                  <a:lnTo>
                    <a:pt x="133" y="20"/>
                  </a:lnTo>
                  <a:lnTo>
                    <a:pt x="150" y="34"/>
                  </a:lnTo>
                  <a:lnTo>
                    <a:pt x="162" y="51"/>
                  </a:lnTo>
                  <a:lnTo>
                    <a:pt x="170" y="70"/>
                  </a:lnTo>
                  <a:lnTo>
                    <a:pt x="173" y="91"/>
                  </a:lnTo>
                  <a:lnTo>
                    <a:pt x="171" y="107"/>
                  </a:lnTo>
                  <a:lnTo>
                    <a:pt x="166" y="123"/>
                  </a:lnTo>
                  <a:lnTo>
                    <a:pt x="157" y="142"/>
                  </a:lnTo>
                  <a:lnTo>
                    <a:pt x="149" y="162"/>
                  </a:lnTo>
                  <a:lnTo>
                    <a:pt x="138" y="181"/>
                  </a:lnTo>
                  <a:lnTo>
                    <a:pt x="127" y="200"/>
                  </a:lnTo>
                  <a:lnTo>
                    <a:pt x="116" y="218"/>
                  </a:lnTo>
                  <a:lnTo>
                    <a:pt x="113" y="220"/>
                  </a:lnTo>
                  <a:lnTo>
                    <a:pt x="112" y="222"/>
                  </a:lnTo>
                  <a:lnTo>
                    <a:pt x="112" y="223"/>
                  </a:lnTo>
                  <a:lnTo>
                    <a:pt x="100" y="239"/>
                  </a:lnTo>
                  <a:lnTo>
                    <a:pt x="85" y="250"/>
                  </a:lnTo>
                  <a:lnTo>
                    <a:pt x="67" y="257"/>
                  </a:lnTo>
                  <a:lnTo>
                    <a:pt x="49" y="259"/>
                  </a:lnTo>
                  <a:lnTo>
                    <a:pt x="33" y="258"/>
                  </a:lnTo>
                  <a:lnTo>
                    <a:pt x="19" y="254"/>
                  </a:lnTo>
                  <a:lnTo>
                    <a:pt x="6" y="246"/>
                  </a:lnTo>
                  <a:lnTo>
                    <a:pt x="2" y="244"/>
                  </a:lnTo>
                  <a:lnTo>
                    <a:pt x="0" y="237"/>
                  </a:lnTo>
                  <a:lnTo>
                    <a:pt x="1" y="235"/>
                  </a:lnTo>
                  <a:lnTo>
                    <a:pt x="2" y="232"/>
                  </a:lnTo>
                  <a:lnTo>
                    <a:pt x="5" y="229"/>
                  </a:lnTo>
                  <a:lnTo>
                    <a:pt x="11" y="226"/>
                  </a:lnTo>
                  <a:lnTo>
                    <a:pt x="18" y="229"/>
                  </a:lnTo>
                  <a:lnTo>
                    <a:pt x="32" y="235"/>
                  </a:lnTo>
                  <a:lnTo>
                    <a:pt x="49" y="237"/>
                  </a:lnTo>
                  <a:lnTo>
                    <a:pt x="62" y="235"/>
                  </a:lnTo>
                  <a:lnTo>
                    <a:pt x="74" y="231"/>
                  </a:lnTo>
                  <a:lnTo>
                    <a:pt x="85" y="222"/>
                  </a:lnTo>
                  <a:lnTo>
                    <a:pt x="94" y="211"/>
                  </a:lnTo>
                  <a:lnTo>
                    <a:pt x="96" y="209"/>
                  </a:lnTo>
                  <a:lnTo>
                    <a:pt x="97" y="207"/>
                  </a:lnTo>
                  <a:lnTo>
                    <a:pt x="113" y="179"/>
                  </a:lnTo>
                  <a:lnTo>
                    <a:pt x="127" y="156"/>
                  </a:lnTo>
                  <a:lnTo>
                    <a:pt x="138" y="135"/>
                  </a:lnTo>
                  <a:lnTo>
                    <a:pt x="145" y="118"/>
                  </a:lnTo>
                  <a:lnTo>
                    <a:pt x="150" y="102"/>
                  </a:lnTo>
                  <a:lnTo>
                    <a:pt x="151" y="91"/>
                  </a:lnTo>
                  <a:lnTo>
                    <a:pt x="148" y="72"/>
                  </a:lnTo>
                  <a:lnTo>
                    <a:pt x="140" y="56"/>
                  </a:lnTo>
                  <a:lnTo>
                    <a:pt x="127" y="42"/>
                  </a:lnTo>
                  <a:lnTo>
                    <a:pt x="110" y="32"/>
                  </a:lnTo>
                  <a:lnTo>
                    <a:pt x="90" y="24"/>
                  </a:lnTo>
                  <a:lnTo>
                    <a:pt x="68" y="22"/>
                  </a:lnTo>
                  <a:lnTo>
                    <a:pt x="50" y="23"/>
                  </a:lnTo>
                  <a:lnTo>
                    <a:pt x="33" y="29"/>
                  </a:lnTo>
                  <a:lnTo>
                    <a:pt x="18" y="36"/>
                  </a:lnTo>
                  <a:lnTo>
                    <a:pt x="14" y="37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8"/>
                  </a:lnTo>
                  <a:lnTo>
                    <a:pt x="25" y="8"/>
                  </a:lnTo>
                  <a:lnTo>
                    <a:pt x="46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6" name="Freeform 529"/>
            <p:cNvSpPr>
              <a:spLocks/>
            </p:cNvSpPr>
            <p:nvPr/>
          </p:nvSpPr>
          <p:spPr bwMode="auto">
            <a:xfrm>
              <a:off x="5233988" y="4176713"/>
              <a:ext cx="46038" cy="904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2" y="2"/>
                </a:cxn>
                <a:cxn ang="0">
                  <a:pos x="51" y="8"/>
                </a:cxn>
                <a:cxn ang="0">
                  <a:pos x="57" y="17"/>
                </a:cxn>
                <a:cxn ang="0">
                  <a:pos x="59" y="29"/>
                </a:cxn>
                <a:cxn ang="0">
                  <a:pos x="59" y="33"/>
                </a:cxn>
                <a:cxn ang="0">
                  <a:pos x="57" y="36"/>
                </a:cxn>
                <a:cxn ang="0">
                  <a:pos x="55" y="38"/>
                </a:cxn>
                <a:cxn ang="0">
                  <a:pos x="52" y="40"/>
                </a:cxn>
                <a:cxn ang="0">
                  <a:pos x="45" y="40"/>
                </a:cxn>
                <a:cxn ang="0">
                  <a:pos x="42" y="38"/>
                </a:cxn>
                <a:cxn ang="0">
                  <a:pos x="40" y="36"/>
                </a:cxn>
                <a:cxn ang="0">
                  <a:pos x="36" y="26"/>
                </a:cxn>
                <a:cxn ang="0">
                  <a:pos x="35" y="24"/>
                </a:cxn>
                <a:cxn ang="0">
                  <a:pos x="33" y="23"/>
                </a:cxn>
                <a:cxn ang="0">
                  <a:pos x="30" y="22"/>
                </a:cxn>
                <a:cxn ang="0">
                  <a:pos x="26" y="23"/>
                </a:cxn>
                <a:cxn ang="0">
                  <a:pos x="24" y="24"/>
                </a:cxn>
                <a:cxn ang="0">
                  <a:pos x="23" y="26"/>
                </a:cxn>
                <a:cxn ang="0">
                  <a:pos x="22" y="29"/>
                </a:cxn>
                <a:cxn ang="0">
                  <a:pos x="22" y="103"/>
                </a:cxn>
                <a:cxn ang="0">
                  <a:pos x="21" y="107"/>
                </a:cxn>
                <a:cxn ang="0">
                  <a:pos x="19" y="111"/>
                </a:cxn>
                <a:cxn ang="0">
                  <a:pos x="15" y="113"/>
                </a:cxn>
                <a:cxn ang="0">
                  <a:pos x="11" y="114"/>
                </a:cxn>
                <a:cxn ang="0">
                  <a:pos x="4" y="112"/>
                </a:cxn>
                <a:cxn ang="0">
                  <a:pos x="2" y="110"/>
                </a:cxn>
                <a:cxn ang="0">
                  <a:pos x="0" y="106"/>
                </a:cxn>
                <a:cxn ang="0">
                  <a:pos x="0" y="29"/>
                </a:cxn>
                <a:cxn ang="0">
                  <a:pos x="2" y="17"/>
                </a:cxn>
                <a:cxn ang="0">
                  <a:pos x="9" y="8"/>
                </a:cxn>
                <a:cxn ang="0">
                  <a:pos x="18" y="2"/>
                </a:cxn>
                <a:cxn ang="0">
                  <a:pos x="30" y="0"/>
                </a:cxn>
              </a:cxnLst>
              <a:rect l="0" t="0" r="r" b="b"/>
              <a:pathLst>
                <a:path w="59" h="114">
                  <a:moveTo>
                    <a:pt x="30" y="0"/>
                  </a:moveTo>
                  <a:lnTo>
                    <a:pt x="42" y="2"/>
                  </a:lnTo>
                  <a:lnTo>
                    <a:pt x="51" y="8"/>
                  </a:lnTo>
                  <a:lnTo>
                    <a:pt x="57" y="17"/>
                  </a:lnTo>
                  <a:lnTo>
                    <a:pt x="59" y="29"/>
                  </a:lnTo>
                  <a:lnTo>
                    <a:pt x="59" y="33"/>
                  </a:lnTo>
                  <a:lnTo>
                    <a:pt x="57" y="36"/>
                  </a:lnTo>
                  <a:lnTo>
                    <a:pt x="55" y="38"/>
                  </a:lnTo>
                  <a:lnTo>
                    <a:pt x="52" y="40"/>
                  </a:lnTo>
                  <a:lnTo>
                    <a:pt x="45" y="40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36" y="26"/>
                  </a:lnTo>
                  <a:lnTo>
                    <a:pt x="35" y="24"/>
                  </a:lnTo>
                  <a:lnTo>
                    <a:pt x="33" y="23"/>
                  </a:lnTo>
                  <a:lnTo>
                    <a:pt x="30" y="22"/>
                  </a:lnTo>
                  <a:lnTo>
                    <a:pt x="26" y="23"/>
                  </a:lnTo>
                  <a:lnTo>
                    <a:pt x="24" y="24"/>
                  </a:lnTo>
                  <a:lnTo>
                    <a:pt x="23" y="26"/>
                  </a:lnTo>
                  <a:lnTo>
                    <a:pt x="22" y="29"/>
                  </a:lnTo>
                  <a:lnTo>
                    <a:pt x="22" y="103"/>
                  </a:lnTo>
                  <a:lnTo>
                    <a:pt x="21" y="107"/>
                  </a:lnTo>
                  <a:lnTo>
                    <a:pt x="19" y="111"/>
                  </a:lnTo>
                  <a:lnTo>
                    <a:pt x="15" y="113"/>
                  </a:lnTo>
                  <a:lnTo>
                    <a:pt x="11" y="114"/>
                  </a:lnTo>
                  <a:lnTo>
                    <a:pt x="4" y="112"/>
                  </a:lnTo>
                  <a:lnTo>
                    <a:pt x="2" y="110"/>
                  </a:lnTo>
                  <a:lnTo>
                    <a:pt x="0" y="106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07" name="Freeform 530"/>
            <p:cNvSpPr>
              <a:spLocks noEditPoints="1"/>
            </p:cNvSpPr>
            <p:nvPr/>
          </p:nvSpPr>
          <p:spPr bwMode="auto">
            <a:xfrm>
              <a:off x="5086351" y="4140200"/>
              <a:ext cx="147638" cy="88900"/>
            </a:xfrm>
            <a:custGeom>
              <a:avLst/>
              <a:gdLst/>
              <a:ahLst/>
              <a:cxnLst>
                <a:cxn ang="0">
                  <a:pos x="77" y="24"/>
                </a:cxn>
                <a:cxn ang="0">
                  <a:pos x="42" y="38"/>
                </a:cxn>
                <a:cxn ang="0">
                  <a:pos x="39" y="56"/>
                </a:cxn>
                <a:cxn ang="0">
                  <a:pos x="64" y="77"/>
                </a:cxn>
                <a:cxn ang="0">
                  <a:pos x="99" y="89"/>
                </a:cxn>
                <a:cxn ang="0">
                  <a:pos x="107" y="90"/>
                </a:cxn>
                <a:cxn ang="0">
                  <a:pos x="136" y="83"/>
                </a:cxn>
                <a:cxn ang="0">
                  <a:pos x="156" y="69"/>
                </a:cxn>
                <a:cxn ang="0">
                  <a:pos x="159" y="56"/>
                </a:cxn>
                <a:cxn ang="0">
                  <a:pos x="144" y="39"/>
                </a:cxn>
                <a:cxn ang="0">
                  <a:pos x="122" y="25"/>
                </a:cxn>
                <a:cxn ang="0">
                  <a:pos x="98" y="22"/>
                </a:cxn>
                <a:cxn ang="0">
                  <a:pos x="106" y="0"/>
                </a:cxn>
                <a:cxn ang="0">
                  <a:pos x="129" y="5"/>
                </a:cxn>
                <a:cxn ang="0">
                  <a:pos x="158" y="23"/>
                </a:cxn>
                <a:cxn ang="0">
                  <a:pos x="175" y="42"/>
                </a:cxn>
                <a:cxn ang="0">
                  <a:pos x="184" y="61"/>
                </a:cxn>
                <a:cxn ang="0">
                  <a:pos x="183" y="70"/>
                </a:cxn>
                <a:cxn ang="0">
                  <a:pos x="176" y="79"/>
                </a:cxn>
                <a:cxn ang="0">
                  <a:pos x="156" y="96"/>
                </a:cxn>
                <a:cxn ang="0">
                  <a:pos x="127" y="110"/>
                </a:cxn>
                <a:cxn ang="0">
                  <a:pos x="104" y="112"/>
                </a:cxn>
                <a:cxn ang="0">
                  <a:pos x="96" y="111"/>
                </a:cxn>
                <a:cxn ang="0">
                  <a:pos x="60" y="99"/>
                </a:cxn>
                <a:cxn ang="0">
                  <a:pos x="32" y="79"/>
                </a:cxn>
                <a:cxn ang="0">
                  <a:pos x="14" y="60"/>
                </a:cxn>
                <a:cxn ang="0">
                  <a:pos x="6" y="50"/>
                </a:cxn>
                <a:cxn ang="0">
                  <a:pos x="8" y="36"/>
                </a:cxn>
                <a:cxn ang="0">
                  <a:pos x="17" y="29"/>
                </a:cxn>
                <a:cxn ang="0">
                  <a:pos x="37" y="17"/>
                </a:cxn>
                <a:cxn ang="0">
                  <a:pos x="64" y="5"/>
                </a:cxn>
                <a:cxn ang="0">
                  <a:pos x="98" y="0"/>
                </a:cxn>
              </a:cxnLst>
              <a:rect l="0" t="0" r="r" b="b"/>
              <a:pathLst>
                <a:path w="186" h="112">
                  <a:moveTo>
                    <a:pt x="98" y="22"/>
                  </a:moveTo>
                  <a:lnTo>
                    <a:pt x="77" y="24"/>
                  </a:lnTo>
                  <a:lnTo>
                    <a:pt x="59" y="30"/>
                  </a:lnTo>
                  <a:lnTo>
                    <a:pt x="42" y="38"/>
                  </a:lnTo>
                  <a:lnTo>
                    <a:pt x="30" y="46"/>
                  </a:lnTo>
                  <a:lnTo>
                    <a:pt x="39" y="56"/>
                  </a:lnTo>
                  <a:lnTo>
                    <a:pt x="51" y="66"/>
                  </a:lnTo>
                  <a:lnTo>
                    <a:pt x="64" y="77"/>
                  </a:lnTo>
                  <a:lnTo>
                    <a:pt x="81" y="84"/>
                  </a:lnTo>
                  <a:lnTo>
                    <a:pt x="99" y="89"/>
                  </a:lnTo>
                  <a:lnTo>
                    <a:pt x="101" y="90"/>
                  </a:lnTo>
                  <a:lnTo>
                    <a:pt x="107" y="90"/>
                  </a:lnTo>
                  <a:lnTo>
                    <a:pt x="122" y="88"/>
                  </a:lnTo>
                  <a:lnTo>
                    <a:pt x="136" y="83"/>
                  </a:lnTo>
                  <a:lnTo>
                    <a:pt x="148" y="75"/>
                  </a:lnTo>
                  <a:lnTo>
                    <a:pt x="156" y="69"/>
                  </a:lnTo>
                  <a:lnTo>
                    <a:pt x="162" y="62"/>
                  </a:lnTo>
                  <a:lnTo>
                    <a:pt x="159" y="56"/>
                  </a:lnTo>
                  <a:lnTo>
                    <a:pt x="152" y="48"/>
                  </a:lnTo>
                  <a:lnTo>
                    <a:pt x="144" y="39"/>
                  </a:lnTo>
                  <a:lnTo>
                    <a:pt x="134" y="31"/>
                  </a:lnTo>
                  <a:lnTo>
                    <a:pt x="122" y="25"/>
                  </a:lnTo>
                  <a:lnTo>
                    <a:pt x="107" y="22"/>
                  </a:lnTo>
                  <a:lnTo>
                    <a:pt x="98" y="22"/>
                  </a:lnTo>
                  <a:close/>
                  <a:moveTo>
                    <a:pt x="98" y="0"/>
                  </a:moveTo>
                  <a:lnTo>
                    <a:pt x="106" y="0"/>
                  </a:lnTo>
                  <a:lnTo>
                    <a:pt x="110" y="1"/>
                  </a:lnTo>
                  <a:lnTo>
                    <a:pt x="129" y="5"/>
                  </a:lnTo>
                  <a:lnTo>
                    <a:pt x="145" y="13"/>
                  </a:lnTo>
                  <a:lnTo>
                    <a:pt x="158" y="23"/>
                  </a:lnTo>
                  <a:lnTo>
                    <a:pt x="167" y="33"/>
                  </a:lnTo>
                  <a:lnTo>
                    <a:pt x="175" y="42"/>
                  </a:lnTo>
                  <a:lnTo>
                    <a:pt x="181" y="51"/>
                  </a:lnTo>
                  <a:lnTo>
                    <a:pt x="184" y="61"/>
                  </a:lnTo>
                  <a:lnTo>
                    <a:pt x="186" y="66"/>
                  </a:lnTo>
                  <a:lnTo>
                    <a:pt x="183" y="70"/>
                  </a:lnTo>
                  <a:lnTo>
                    <a:pt x="181" y="73"/>
                  </a:lnTo>
                  <a:lnTo>
                    <a:pt x="176" y="79"/>
                  </a:lnTo>
                  <a:lnTo>
                    <a:pt x="167" y="88"/>
                  </a:lnTo>
                  <a:lnTo>
                    <a:pt x="156" y="96"/>
                  </a:lnTo>
                  <a:lnTo>
                    <a:pt x="143" y="104"/>
                  </a:lnTo>
                  <a:lnTo>
                    <a:pt x="127" y="110"/>
                  </a:lnTo>
                  <a:lnTo>
                    <a:pt x="107" y="112"/>
                  </a:lnTo>
                  <a:lnTo>
                    <a:pt x="104" y="112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77" y="106"/>
                  </a:lnTo>
                  <a:lnTo>
                    <a:pt x="60" y="99"/>
                  </a:lnTo>
                  <a:lnTo>
                    <a:pt x="44" y="89"/>
                  </a:lnTo>
                  <a:lnTo>
                    <a:pt x="32" y="79"/>
                  </a:lnTo>
                  <a:lnTo>
                    <a:pt x="21" y="69"/>
                  </a:lnTo>
                  <a:lnTo>
                    <a:pt x="14" y="60"/>
                  </a:lnTo>
                  <a:lnTo>
                    <a:pt x="8" y="53"/>
                  </a:lnTo>
                  <a:lnTo>
                    <a:pt x="6" y="50"/>
                  </a:lnTo>
                  <a:lnTo>
                    <a:pt x="0" y="42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5" y="24"/>
                  </a:lnTo>
                  <a:lnTo>
                    <a:pt x="37" y="17"/>
                  </a:lnTo>
                  <a:lnTo>
                    <a:pt x="50" y="11"/>
                  </a:lnTo>
                  <a:lnTo>
                    <a:pt x="64" y="5"/>
                  </a:lnTo>
                  <a:lnTo>
                    <a:pt x="81" y="1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Группа 207"/>
          <p:cNvGrpSpPr/>
          <p:nvPr/>
        </p:nvGrpSpPr>
        <p:grpSpPr>
          <a:xfrm>
            <a:off x="3627686" y="2314686"/>
            <a:ext cx="305121" cy="460930"/>
            <a:chOff x="6051551" y="5022850"/>
            <a:chExt cx="447675" cy="649288"/>
          </a:xfrm>
          <a:solidFill>
            <a:schemeClr val="bg1"/>
          </a:solidFill>
        </p:grpSpPr>
        <p:sp>
          <p:nvSpPr>
            <p:cNvPr id="209" name="Freeform 699"/>
            <p:cNvSpPr>
              <a:spLocks/>
            </p:cNvSpPr>
            <p:nvPr/>
          </p:nvSpPr>
          <p:spPr bwMode="auto">
            <a:xfrm>
              <a:off x="6057901" y="5022850"/>
              <a:ext cx="441325" cy="504825"/>
            </a:xfrm>
            <a:custGeom>
              <a:avLst/>
              <a:gdLst/>
              <a:ahLst/>
              <a:cxnLst>
                <a:cxn ang="0">
                  <a:pos x="284" y="4"/>
                </a:cxn>
                <a:cxn ang="0">
                  <a:pos x="371" y="30"/>
                </a:cxn>
                <a:cxn ang="0">
                  <a:pos x="446" y="78"/>
                </a:cxn>
                <a:cxn ang="0">
                  <a:pos x="504" y="145"/>
                </a:cxn>
                <a:cxn ang="0">
                  <a:pos x="542" y="227"/>
                </a:cxn>
                <a:cxn ang="0">
                  <a:pos x="556" y="319"/>
                </a:cxn>
                <a:cxn ang="0">
                  <a:pos x="542" y="412"/>
                </a:cxn>
                <a:cxn ang="0">
                  <a:pos x="504" y="493"/>
                </a:cxn>
                <a:cxn ang="0">
                  <a:pos x="446" y="559"/>
                </a:cxn>
                <a:cxn ang="0">
                  <a:pos x="371" y="607"/>
                </a:cxn>
                <a:cxn ang="0">
                  <a:pos x="284" y="634"/>
                </a:cxn>
                <a:cxn ang="0">
                  <a:pos x="199" y="635"/>
                </a:cxn>
                <a:cxn ang="0">
                  <a:pos x="127" y="617"/>
                </a:cxn>
                <a:cxn ang="0">
                  <a:pos x="61" y="584"/>
                </a:cxn>
                <a:cxn ang="0">
                  <a:pos x="4" y="536"/>
                </a:cxn>
                <a:cxn ang="0">
                  <a:pos x="0" y="529"/>
                </a:cxn>
                <a:cxn ang="0">
                  <a:pos x="1" y="523"/>
                </a:cxn>
                <a:cxn ang="0">
                  <a:pos x="7" y="518"/>
                </a:cxn>
                <a:cxn ang="0">
                  <a:pos x="13" y="517"/>
                </a:cxn>
                <a:cxn ang="0">
                  <a:pos x="19" y="520"/>
                </a:cxn>
                <a:cxn ang="0">
                  <a:pos x="82" y="572"/>
                </a:cxn>
                <a:cxn ang="0">
                  <a:pos x="156" y="605"/>
                </a:cxn>
                <a:cxn ang="0">
                  <a:pos x="237" y="616"/>
                </a:cxn>
                <a:cxn ang="0">
                  <a:pos x="322" y="604"/>
                </a:cxn>
                <a:cxn ang="0">
                  <a:pos x="398" y="568"/>
                </a:cxn>
                <a:cxn ang="0">
                  <a:pos x="461" y="514"/>
                </a:cxn>
                <a:cxn ang="0">
                  <a:pos x="506" y="445"/>
                </a:cxn>
                <a:cxn ang="0">
                  <a:pos x="530" y="363"/>
                </a:cxn>
                <a:cxn ang="0">
                  <a:pos x="530" y="275"/>
                </a:cxn>
                <a:cxn ang="0">
                  <a:pos x="506" y="194"/>
                </a:cxn>
                <a:cxn ang="0">
                  <a:pos x="461" y="125"/>
                </a:cxn>
                <a:cxn ang="0">
                  <a:pos x="398" y="71"/>
                </a:cxn>
                <a:cxn ang="0">
                  <a:pos x="322" y="34"/>
                </a:cxn>
                <a:cxn ang="0">
                  <a:pos x="237" y="22"/>
                </a:cxn>
                <a:cxn ang="0">
                  <a:pos x="230" y="20"/>
                </a:cxn>
                <a:cxn ang="0">
                  <a:pos x="226" y="11"/>
                </a:cxn>
                <a:cxn ang="0">
                  <a:pos x="229" y="4"/>
                </a:cxn>
                <a:cxn ang="0">
                  <a:pos x="237" y="0"/>
                </a:cxn>
              </a:cxnLst>
              <a:rect l="0" t="0" r="r" b="b"/>
              <a:pathLst>
                <a:path w="556" h="637">
                  <a:moveTo>
                    <a:pt x="237" y="0"/>
                  </a:moveTo>
                  <a:lnTo>
                    <a:pt x="284" y="4"/>
                  </a:lnTo>
                  <a:lnTo>
                    <a:pt x="329" y="13"/>
                  </a:lnTo>
                  <a:lnTo>
                    <a:pt x="371" y="30"/>
                  </a:lnTo>
                  <a:lnTo>
                    <a:pt x="410" y="52"/>
                  </a:lnTo>
                  <a:lnTo>
                    <a:pt x="446" y="78"/>
                  </a:lnTo>
                  <a:lnTo>
                    <a:pt x="477" y="110"/>
                  </a:lnTo>
                  <a:lnTo>
                    <a:pt x="504" y="145"/>
                  </a:lnTo>
                  <a:lnTo>
                    <a:pt x="526" y="185"/>
                  </a:lnTo>
                  <a:lnTo>
                    <a:pt x="542" y="227"/>
                  </a:lnTo>
                  <a:lnTo>
                    <a:pt x="552" y="272"/>
                  </a:lnTo>
                  <a:lnTo>
                    <a:pt x="556" y="319"/>
                  </a:lnTo>
                  <a:lnTo>
                    <a:pt x="552" y="366"/>
                  </a:lnTo>
                  <a:lnTo>
                    <a:pt x="542" y="412"/>
                  </a:lnTo>
                  <a:lnTo>
                    <a:pt x="526" y="453"/>
                  </a:lnTo>
                  <a:lnTo>
                    <a:pt x="504" y="493"/>
                  </a:lnTo>
                  <a:lnTo>
                    <a:pt x="477" y="528"/>
                  </a:lnTo>
                  <a:lnTo>
                    <a:pt x="446" y="559"/>
                  </a:lnTo>
                  <a:lnTo>
                    <a:pt x="410" y="586"/>
                  </a:lnTo>
                  <a:lnTo>
                    <a:pt x="371" y="607"/>
                  </a:lnTo>
                  <a:lnTo>
                    <a:pt x="329" y="624"/>
                  </a:lnTo>
                  <a:lnTo>
                    <a:pt x="284" y="634"/>
                  </a:lnTo>
                  <a:lnTo>
                    <a:pt x="237" y="637"/>
                  </a:lnTo>
                  <a:lnTo>
                    <a:pt x="199" y="635"/>
                  </a:lnTo>
                  <a:lnTo>
                    <a:pt x="163" y="628"/>
                  </a:lnTo>
                  <a:lnTo>
                    <a:pt x="127" y="617"/>
                  </a:lnTo>
                  <a:lnTo>
                    <a:pt x="93" y="603"/>
                  </a:lnTo>
                  <a:lnTo>
                    <a:pt x="61" y="584"/>
                  </a:lnTo>
                  <a:lnTo>
                    <a:pt x="31" y="562"/>
                  </a:lnTo>
                  <a:lnTo>
                    <a:pt x="4" y="536"/>
                  </a:lnTo>
                  <a:lnTo>
                    <a:pt x="1" y="533"/>
                  </a:lnTo>
                  <a:lnTo>
                    <a:pt x="0" y="529"/>
                  </a:lnTo>
                  <a:lnTo>
                    <a:pt x="0" y="526"/>
                  </a:lnTo>
                  <a:lnTo>
                    <a:pt x="1" y="523"/>
                  </a:lnTo>
                  <a:lnTo>
                    <a:pt x="4" y="520"/>
                  </a:lnTo>
                  <a:lnTo>
                    <a:pt x="7" y="518"/>
                  </a:lnTo>
                  <a:lnTo>
                    <a:pt x="10" y="517"/>
                  </a:lnTo>
                  <a:lnTo>
                    <a:pt x="13" y="517"/>
                  </a:lnTo>
                  <a:lnTo>
                    <a:pt x="17" y="518"/>
                  </a:lnTo>
                  <a:lnTo>
                    <a:pt x="19" y="520"/>
                  </a:lnTo>
                  <a:lnTo>
                    <a:pt x="49" y="549"/>
                  </a:lnTo>
                  <a:lnTo>
                    <a:pt x="82" y="572"/>
                  </a:lnTo>
                  <a:lnTo>
                    <a:pt x="118" y="591"/>
                  </a:lnTo>
                  <a:lnTo>
                    <a:pt x="156" y="605"/>
                  </a:lnTo>
                  <a:lnTo>
                    <a:pt x="196" y="613"/>
                  </a:lnTo>
                  <a:lnTo>
                    <a:pt x="237" y="616"/>
                  </a:lnTo>
                  <a:lnTo>
                    <a:pt x="281" y="613"/>
                  </a:lnTo>
                  <a:lnTo>
                    <a:pt x="322" y="604"/>
                  </a:lnTo>
                  <a:lnTo>
                    <a:pt x="362" y="589"/>
                  </a:lnTo>
                  <a:lnTo>
                    <a:pt x="398" y="568"/>
                  </a:lnTo>
                  <a:lnTo>
                    <a:pt x="431" y="544"/>
                  </a:lnTo>
                  <a:lnTo>
                    <a:pt x="461" y="514"/>
                  </a:lnTo>
                  <a:lnTo>
                    <a:pt x="485" y="481"/>
                  </a:lnTo>
                  <a:lnTo>
                    <a:pt x="506" y="445"/>
                  </a:lnTo>
                  <a:lnTo>
                    <a:pt x="521" y="405"/>
                  </a:lnTo>
                  <a:lnTo>
                    <a:pt x="530" y="363"/>
                  </a:lnTo>
                  <a:lnTo>
                    <a:pt x="534" y="319"/>
                  </a:lnTo>
                  <a:lnTo>
                    <a:pt x="530" y="275"/>
                  </a:lnTo>
                  <a:lnTo>
                    <a:pt x="521" y="233"/>
                  </a:lnTo>
                  <a:lnTo>
                    <a:pt x="506" y="194"/>
                  </a:lnTo>
                  <a:lnTo>
                    <a:pt x="485" y="158"/>
                  </a:lnTo>
                  <a:lnTo>
                    <a:pt x="461" y="125"/>
                  </a:lnTo>
                  <a:lnTo>
                    <a:pt x="431" y="95"/>
                  </a:lnTo>
                  <a:lnTo>
                    <a:pt x="398" y="71"/>
                  </a:lnTo>
                  <a:lnTo>
                    <a:pt x="362" y="50"/>
                  </a:lnTo>
                  <a:lnTo>
                    <a:pt x="322" y="34"/>
                  </a:lnTo>
                  <a:lnTo>
                    <a:pt x="281" y="26"/>
                  </a:lnTo>
                  <a:lnTo>
                    <a:pt x="237" y="22"/>
                  </a:lnTo>
                  <a:lnTo>
                    <a:pt x="233" y="22"/>
                  </a:lnTo>
                  <a:lnTo>
                    <a:pt x="230" y="20"/>
                  </a:lnTo>
                  <a:lnTo>
                    <a:pt x="228" y="18"/>
                  </a:lnTo>
                  <a:lnTo>
                    <a:pt x="226" y="11"/>
                  </a:lnTo>
                  <a:lnTo>
                    <a:pt x="227" y="7"/>
                  </a:lnTo>
                  <a:lnTo>
                    <a:pt x="229" y="4"/>
                  </a:lnTo>
                  <a:lnTo>
                    <a:pt x="232" y="1"/>
                  </a:lnTo>
                  <a:lnTo>
                    <a:pt x="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0" name="Freeform 700"/>
            <p:cNvSpPr>
              <a:spLocks noEditPoints="1"/>
            </p:cNvSpPr>
            <p:nvPr/>
          </p:nvSpPr>
          <p:spPr bwMode="auto">
            <a:xfrm>
              <a:off x="6051551" y="5081588"/>
              <a:ext cx="387350" cy="387350"/>
            </a:xfrm>
            <a:custGeom>
              <a:avLst/>
              <a:gdLst/>
              <a:ahLst/>
              <a:cxnLst>
                <a:cxn ang="0">
                  <a:pos x="207" y="25"/>
                </a:cxn>
                <a:cxn ang="0">
                  <a:pos x="141" y="46"/>
                </a:cxn>
                <a:cxn ang="0">
                  <a:pos x="86" y="87"/>
                </a:cxn>
                <a:cxn ang="0">
                  <a:pos x="46" y="142"/>
                </a:cxn>
                <a:cxn ang="0">
                  <a:pos x="25" y="208"/>
                </a:cxn>
                <a:cxn ang="0">
                  <a:pos x="25" y="280"/>
                </a:cxn>
                <a:cxn ang="0">
                  <a:pos x="46" y="346"/>
                </a:cxn>
                <a:cxn ang="0">
                  <a:pos x="86" y="401"/>
                </a:cxn>
                <a:cxn ang="0">
                  <a:pos x="141" y="441"/>
                </a:cxn>
                <a:cxn ang="0">
                  <a:pos x="207" y="463"/>
                </a:cxn>
                <a:cxn ang="0">
                  <a:pos x="280" y="463"/>
                </a:cxn>
                <a:cxn ang="0">
                  <a:pos x="346" y="441"/>
                </a:cxn>
                <a:cxn ang="0">
                  <a:pos x="401" y="401"/>
                </a:cxn>
                <a:cxn ang="0">
                  <a:pos x="441" y="346"/>
                </a:cxn>
                <a:cxn ang="0">
                  <a:pos x="462" y="280"/>
                </a:cxn>
                <a:cxn ang="0">
                  <a:pos x="462" y="208"/>
                </a:cxn>
                <a:cxn ang="0">
                  <a:pos x="441" y="142"/>
                </a:cxn>
                <a:cxn ang="0">
                  <a:pos x="401" y="87"/>
                </a:cxn>
                <a:cxn ang="0">
                  <a:pos x="346" y="46"/>
                </a:cxn>
                <a:cxn ang="0">
                  <a:pos x="280" y="25"/>
                </a:cxn>
                <a:cxn ang="0">
                  <a:pos x="244" y="0"/>
                </a:cxn>
                <a:cxn ang="0">
                  <a:pos x="321" y="12"/>
                </a:cxn>
                <a:cxn ang="0">
                  <a:pos x="388" y="47"/>
                </a:cxn>
                <a:cxn ang="0">
                  <a:pos x="441" y="100"/>
                </a:cxn>
                <a:cxn ang="0">
                  <a:pos x="476" y="167"/>
                </a:cxn>
                <a:cxn ang="0">
                  <a:pos x="488" y="244"/>
                </a:cxn>
                <a:cxn ang="0">
                  <a:pos x="476" y="321"/>
                </a:cxn>
                <a:cxn ang="0">
                  <a:pos x="441" y="388"/>
                </a:cxn>
                <a:cxn ang="0">
                  <a:pos x="388" y="441"/>
                </a:cxn>
                <a:cxn ang="0">
                  <a:pos x="321" y="476"/>
                </a:cxn>
                <a:cxn ang="0">
                  <a:pos x="244" y="488"/>
                </a:cxn>
                <a:cxn ang="0">
                  <a:pos x="167" y="476"/>
                </a:cxn>
                <a:cxn ang="0">
                  <a:pos x="100" y="441"/>
                </a:cxn>
                <a:cxn ang="0">
                  <a:pos x="47" y="388"/>
                </a:cxn>
                <a:cxn ang="0">
                  <a:pos x="12" y="321"/>
                </a:cxn>
                <a:cxn ang="0">
                  <a:pos x="0" y="244"/>
                </a:cxn>
                <a:cxn ang="0">
                  <a:pos x="12" y="167"/>
                </a:cxn>
                <a:cxn ang="0">
                  <a:pos x="47" y="100"/>
                </a:cxn>
                <a:cxn ang="0">
                  <a:pos x="100" y="47"/>
                </a:cxn>
                <a:cxn ang="0">
                  <a:pos x="167" y="12"/>
                </a:cxn>
                <a:cxn ang="0">
                  <a:pos x="244" y="0"/>
                </a:cxn>
              </a:cxnLst>
              <a:rect l="0" t="0" r="r" b="b"/>
              <a:pathLst>
                <a:path w="488" h="488">
                  <a:moveTo>
                    <a:pt x="244" y="22"/>
                  </a:moveTo>
                  <a:lnTo>
                    <a:pt x="207" y="25"/>
                  </a:lnTo>
                  <a:lnTo>
                    <a:pt x="173" y="33"/>
                  </a:lnTo>
                  <a:lnTo>
                    <a:pt x="141" y="46"/>
                  </a:lnTo>
                  <a:lnTo>
                    <a:pt x="113" y="65"/>
                  </a:lnTo>
                  <a:lnTo>
                    <a:pt x="86" y="87"/>
                  </a:lnTo>
                  <a:lnTo>
                    <a:pt x="64" y="113"/>
                  </a:lnTo>
                  <a:lnTo>
                    <a:pt x="46" y="142"/>
                  </a:lnTo>
                  <a:lnTo>
                    <a:pt x="33" y="174"/>
                  </a:lnTo>
                  <a:lnTo>
                    <a:pt x="25" y="208"/>
                  </a:lnTo>
                  <a:lnTo>
                    <a:pt x="22" y="244"/>
                  </a:lnTo>
                  <a:lnTo>
                    <a:pt x="25" y="280"/>
                  </a:lnTo>
                  <a:lnTo>
                    <a:pt x="33" y="315"/>
                  </a:lnTo>
                  <a:lnTo>
                    <a:pt x="46" y="346"/>
                  </a:lnTo>
                  <a:lnTo>
                    <a:pt x="64" y="375"/>
                  </a:lnTo>
                  <a:lnTo>
                    <a:pt x="86" y="401"/>
                  </a:lnTo>
                  <a:lnTo>
                    <a:pt x="113" y="422"/>
                  </a:lnTo>
                  <a:lnTo>
                    <a:pt x="141" y="441"/>
                  </a:lnTo>
                  <a:lnTo>
                    <a:pt x="173" y="455"/>
                  </a:lnTo>
                  <a:lnTo>
                    <a:pt x="207" y="463"/>
                  </a:lnTo>
                  <a:lnTo>
                    <a:pt x="244" y="466"/>
                  </a:lnTo>
                  <a:lnTo>
                    <a:pt x="280" y="463"/>
                  </a:lnTo>
                  <a:lnTo>
                    <a:pt x="314" y="455"/>
                  </a:lnTo>
                  <a:lnTo>
                    <a:pt x="346" y="441"/>
                  </a:lnTo>
                  <a:lnTo>
                    <a:pt x="375" y="422"/>
                  </a:lnTo>
                  <a:lnTo>
                    <a:pt x="401" y="401"/>
                  </a:lnTo>
                  <a:lnTo>
                    <a:pt x="423" y="375"/>
                  </a:lnTo>
                  <a:lnTo>
                    <a:pt x="441" y="346"/>
                  </a:lnTo>
                  <a:lnTo>
                    <a:pt x="455" y="315"/>
                  </a:lnTo>
                  <a:lnTo>
                    <a:pt x="462" y="280"/>
                  </a:lnTo>
                  <a:lnTo>
                    <a:pt x="466" y="244"/>
                  </a:lnTo>
                  <a:lnTo>
                    <a:pt x="462" y="208"/>
                  </a:lnTo>
                  <a:lnTo>
                    <a:pt x="455" y="174"/>
                  </a:lnTo>
                  <a:lnTo>
                    <a:pt x="441" y="142"/>
                  </a:lnTo>
                  <a:lnTo>
                    <a:pt x="423" y="113"/>
                  </a:lnTo>
                  <a:lnTo>
                    <a:pt x="401" y="87"/>
                  </a:lnTo>
                  <a:lnTo>
                    <a:pt x="375" y="65"/>
                  </a:lnTo>
                  <a:lnTo>
                    <a:pt x="346" y="46"/>
                  </a:lnTo>
                  <a:lnTo>
                    <a:pt x="314" y="33"/>
                  </a:lnTo>
                  <a:lnTo>
                    <a:pt x="280" y="25"/>
                  </a:lnTo>
                  <a:lnTo>
                    <a:pt x="244" y="22"/>
                  </a:lnTo>
                  <a:close/>
                  <a:moveTo>
                    <a:pt x="244" y="0"/>
                  </a:moveTo>
                  <a:lnTo>
                    <a:pt x="283" y="3"/>
                  </a:lnTo>
                  <a:lnTo>
                    <a:pt x="321" y="12"/>
                  </a:lnTo>
                  <a:lnTo>
                    <a:pt x="356" y="28"/>
                  </a:lnTo>
                  <a:lnTo>
                    <a:pt x="388" y="47"/>
                  </a:lnTo>
                  <a:lnTo>
                    <a:pt x="416" y="72"/>
                  </a:lnTo>
                  <a:lnTo>
                    <a:pt x="441" y="100"/>
                  </a:lnTo>
                  <a:lnTo>
                    <a:pt x="460" y="132"/>
                  </a:lnTo>
                  <a:lnTo>
                    <a:pt x="476" y="167"/>
                  </a:lnTo>
                  <a:lnTo>
                    <a:pt x="484" y="205"/>
                  </a:lnTo>
                  <a:lnTo>
                    <a:pt x="488" y="244"/>
                  </a:lnTo>
                  <a:lnTo>
                    <a:pt x="484" y="284"/>
                  </a:lnTo>
                  <a:lnTo>
                    <a:pt x="476" y="321"/>
                  </a:lnTo>
                  <a:lnTo>
                    <a:pt x="460" y="356"/>
                  </a:lnTo>
                  <a:lnTo>
                    <a:pt x="441" y="388"/>
                  </a:lnTo>
                  <a:lnTo>
                    <a:pt x="416" y="417"/>
                  </a:lnTo>
                  <a:lnTo>
                    <a:pt x="388" y="441"/>
                  </a:lnTo>
                  <a:lnTo>
                    <a:pt x="356" y="461"/>
                  </a:lnTo>
                  <a:lnTo>
                    <a:pt x="321" y="476"/>
                  </a:lnTo>
                  <a:lnTo>
                    <a:pt x="283" y="485"/>
                  </a:lnTo>
                  <a:lnTo>
                    <a:pt x="244" y="488"/>
                  </a:lnTo>
                  <a:lnTo>
                    <a:pt x="204" y="485"/>
                  </a:lnTo>
                  <a:lnTo>
                    <a:pt x="167" y="476"/>
                  </a:lnTo>
                  <a:lnTo>
                    <a:pt x="131" y="461"/>
                  </a:lnTo>
                  <a:lnTo>
                    <a:pt x="100" y="441"/>
                  </a:lnTo>
                  <a:lnTo>
                    <a:pt x="71" y="417"/>
                  </a:lnTo>
                  <a:lnTo>
                    <a:pt x="47" y="388"/>
                  </a:lnTo>
                  <a:lnTo>
                    <a:pt x="27" y="356"/>
                  </a:lnTo>
                  <a:lnTo>
                    <a:pt x="12" y="321"/>
                  </a:lnTo>
                  <a:lnTo>
                    <a:pt x="3" y="284"/>
                  </a:lnTo>
                  <a:lnTo>
                    <a:pt x="0" y="244"/>
                  </a:lnTo>
                  <a:lnTo>
                    <a:pt x="3" y="205"/>
                  </a:lnTo>
                  <a:lnTo>
                    <a:pt x="12" y="167"/>
                  </a:lnTo>
                  <a:lnTo>
                    <a:pt x="27" y="132"/>
                  </a:lnTo>
                  <a:lnTo>
                    <a:pt x="47" y="100"/>
                  </a:lnTo>
                  <a:lnTo>
                    <a:pt x="71" y="72"/>
                  </a:lnTo>
                  <a:lnTo>
                    <a:pt x="100" y="47"/>
                  </a:lnTo>
                  <a:lnTo>
                    <a:pt x="131" y="28"/>
                  </a:lnTo>
                  <a:lnTo>
                    <a:pt x="167" y="12"/>
                  </a:lnTo>
                  <a:lnTo>
                    <a:pt x="204" y="3"/>
                  </a:lnTo>
                  <a:lnTo>
                    <a:pt x="2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1" name="Freeform 701"/>
            <p:cNvSpPr>
              <a:spLocks/>
            </p:cNvSpPr>
            <p:nvPr/>
          </p:nvSpPr>
          <p:spPr bwMode="auto">
            <a:xfrm>
              <a:off x="6237288" y="5084763"/>
              <a:ext cx="17463" cy="3810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17" y="3"/>
                </a:cxn>
                <a:cxn ang="0">
                  <a:pos x="19" y="5"/>
                </a:cxn>
                <a:cxn ang="0">
                  <a:pos x="21" y="7"/>
                </a:cxn>
                <a:cxn ang="0">
                  <a:pos x="22" y="10"/>
                </a:cxn>
                <a:cxn ang="0">
                  <a:pos x="22" y="469"/>
                </a:cxn>
                <a:cxn ang="0">
                  <a:pos x="19" y="476"/>
                </a:cxn>
                <a:cxn ang="0">
                  <a:pos x="17" y="478"/>
                </a:cxn>
                <a:cxn ang="0">
                  <a:pos x="14" y="480"/>
                </a:cxn>
                <a:cxn ang="0">
                  <a:pos x="7" y="480"/>
                </a:cxn>
                <a:cxn ang="0">
                  <a:pos x="4" y="478"/>
                </a:cxn>
                <a:cxn ang="0">
                  <a:pos x="2" y="476"/>
                </a:cxn>
                <a:cxn ang="0">
                  <a:pos x="0" y="472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22" h="480">
                  <a:moveTo>
                    <a:pt x="7" y="0"/>
                  </a:moveTo>
                  <a:lnTo>
                    <a:pt x="14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2" y="469"/>
                  </a:lnTo>
                  <a:lnTo>
                    <a:pt x="19" y="476"/>
                  </a:lnTo>
                  <a:lnTo>
                    <a:pt x="17" y="478"/>
                  </a:lnTo>
                  <a:lnTo>
                    <a:pt x="14" y="480"/>
                  </a:lnTo>
                  <a:lnTo>
                    <a:pt x="7" y="480"/>
                  </a:lnTo>
                  <a:lnTo>
                    <a:pt x="4" y="478"/>
                  </a:lnTo>
                  <a:lnTo>
                    <a:pt x="2" y="476"/>
                  </a:lnTo>
                  <a:lnTo>
                    <a:pt x="0" y="472"/>
                  </a:lnTo>
                  <a:lnTo>
                    <a:pt x="0" y="7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2" name="Freeform 702"/>
            <p:cNvSpPr>
              <a:spLocks noEditPoints="1"/>
            </p:cNvSpPr>
            <p:nvPr/>
          </p:nvSpPr>
          <p:spPr bwMode="auto">
            <a:xfrm>
              <a:off x="6134101" y="5087938"/>
              <a:ext cx="222250" cy="379413"/>
            </a:xfrm>
            <a:custGeom>
              <a:avLst/>
              <a:gdLst/>
              <a:ahLst/>
              <a:cxnLst>
                <a:cxn ang="0">
                  <a:pos x="131" y="36"/>
                </a:cxn>
                <a:cxn ang="0">
                  <a:pos x="88" y="82"/>
                </a:cxn>
                <a:cxn ang="0">
                  <a:pos x="56" y="126"/>
                </a:cxn>
                <a:cxn ang="0">
                  <a:pos x="32" y="180"/>
                </a:cxn>
                <a:cxn ang="0">
                  <a:pos x="22" y="238"/>
                </a:cxn>
                <a:cxn ang="0">
                  <a:pos x="32" y="298"/>
                </a:cxn>
                <a:cxn ang="0">
                  <a:pos x="56" y="351"/>
                </a:cxn>
                <a:cxn ang="0">
                  <a:pos x="88" y="396"/>
                </a:cxn>
                <a:cxn ang="0">
                  <a:pos x="131" y="441"/>
                </a:cxn>
                <a:cxn ang="0">
                  <a:pos x="151" y="441"/>
                </a:cxn>
                <a:cxn ang="0">
                  <a:pos x="193" y="395"/>
                </a:cxn>
                <a:cxn ang="0">
                  <a:pos x="224" y="351"/>
                </a:cxn>
                <a:cxn ang="0">
                  <a:pos x="248" y="297"/>
                </a:cxn>
                <a:cxn ang="0">
                  <a:pos x="258" y="238"/>
                </a:cxn>
                <a:cxn ang="0">
                  <a:pos x="248" y="179"/>
                </a:cxn>
                <a:cxn ang="0">
                  <a:pos x="224" y="126"/>
                </a:cxn>
                <a:cxn ang="0">
                  <a:pos x="193" y="81"/>
                </a:cxn>
                <a:cxn ang="0">
                  <a:pos x="151" y="36"/>
                </a:cxn>
                <a:cxn ang="0">
                  <a:pos x="141" y="0"/>
                </a:cxn>
                <a:cxn ang="0">
                  <a:pos x="151" y="8"/>
                </a:cxn>
                <a:cxn ang="0">
                  <a:pos x="167" y="23"/>
                </a:cxn>
                <a:cxn ang="0">
                  <a:pos x="193" y="49"/>
                </a:cxn>
                <a:cxn ang="0">
                  <a:pos x="223" y="86"/>
                </a:cxn>
                <a:cxn ang="0">
                  <a:pos x="252" y="130"/>
                </a:cxn>
                <a:cxn ang="0">
                  <a:pos x="273" y="181"/>
                </a:cxn>
                <a:cxn ang="0">
                  <a:pos x="280" y="238"/>
                </a:cxn>
                <a:cxn ang="0">
                  <a:pos x="273" y="296"/>
                </a:cxn>
                <a:cxn ang="0">
                  <a:pos x="252" y="347"/>
                </a:cxn>
                <a:cxn ang="0">
                  <a:pos x="223" y="392"/>
                </a:cxn>
                <a:cxn ang="0">
                  <a:pos x="193" y="429"/>
                </a:cxn>
                <a:cxn ang="0">
                  <a:pos x="167" y="455"/>
                </a:cxn>
                <a:cxn ang="0">
                  <a:pos x="151" y="471"/>
                </a:cxn>
                <a:cxn ang="0">
                  <a:pos x="131" y="471"/>
                </a:cxn>
                <a:cxn ang="0">
                  <a:pos x="113" y="455"/>
                </a:cxn>
                <a:cxn ang="0">
                  <a:pos x="88" y="429"/>
                </a:cxn>
                <a:cxn ang="0">
                  <a:pos x="57" y="392"/>
                </a:cxn>
                <a:cxn ang="0">
                  <a:pos x="30" y="347"/>
                </a:cxn>
                <a:cxn ang="0">
                  <a:pos x="8" y="296"/>
                </a:cxn>
                <a:cxn ang="0">
                  <a:pos x="0" y="238"/>
                </a:cxn>
                <a:cxn ang="0">
                  <a:pos x="8" y="181"/>
                </a:cxn>
                <a:cxn ang="0">
                  <a:pos x="30" y="130"/>
                </a:cxn>
                <a:cxn ang="0">
                  <a:pos x="57" y="86"/>
                </a:cxn>
                <a:cxn ang="0">
                  <a:pos x="88" y="49"/>
                </a:cxn>
                <a:cxn ang="0">
                  <a:pos x="113" y="23"/>
                </a:cxn>
                <a:cxn ang="0">
                  <a:pos x="131" y="8"/>
                </a:cxn>
                <a:cxn ang="0">
                  <a:pos x="141" y="0"/>
                </a:cxn>
              </a:cxnLst>
              <a:rect l="0" t="0" r="r" b="b"/>
              <a:pathLst>
                <a:path w="280" h="477">
                  <a:moveTo>
                    <a:pt x="141" y="27"/>
                  </a:moveTo>
                  <a:lnTo>
                    <a:pt x="131" y="36"/>
                  </a:lnTo>
                  <a:lnTo>
                    <a:pt x="103" y="64"/>
                  </a:lnTo>
                  <a:lnTo>
                    <a:pt x="88" y="82"/>
                  </a:lnTo>
                  <a:lnTo>
                    <a:pt x="71" y="103"/>
                  </a:lnTo>
                  <a:lnTo>
                    <a:pt x="56" y="126"/>
                  </a:lnTo>
                  <a:lnTo>
                    <a:pt x="43" y="153"/>
                  </a:lnTo>
                  <a:lnTo>
                    <a:pt x="32" y="180"/>
                  </a:lnTo>
                  <a:lnTo>
                    <a:pt x="24" y="209"/>
                  </a:lnTo>
                  <a:lnTo>
                    <a:pt x="22" y="238"/>
                  </a:lnTo>
                  <a:lnTo>
                    <a:pt x="24" y="268"/>
                  </a:lnTo>
                  <a:lnTo>
                    <a:pt x="32" y="298"/>
                  </a:lnTo>
                  <a:lnTo>
                    <a:pt x="43" y="325"/>
                  </a:lnTo>
                  <a:lnTo>
                    <a:pt x="56" y="351"/>
                  </a:lnTo>
                  <a:lnTo>
                    <a:pt x="71" y="374"/>
                  </a:lnTo>
                  <a:lnTo>
                    <a:pt x="88" y="396"/>
                  </a:lnTo>
                  <a:lnTo>
                    <a:pt x="103" y="413"/>
                  </a:lnTo>
                  <a:lnTo>
                    <a:pt x="131" y="441"/>
                  </a:lnTo>
                  <a:lnTo>
                    <a:pt x="141" y="450"/>
                  </a:lnTo>
                  <a:lnTo>
                    <a:pt x="151" y="441"/>
                  </a:lnTo>
                  <a:lnTo>
                    <a:pt x="178" y="413"/>
                  </a:lnTo>
                  <a:lnTo>
                    <a:pt x="193" y="395"/>
                  </a:lnTo>
                  <a:lnTo>
                    <a:pt x="209" y="374"/>
                  </a:lnTo>
                  <a:lnTo>
                    <a:pt x="224" y="351"/>
                  </a:lnTo>
                  <a:lnTo>
                    <a:pt x="237" y="324"/>
                  </a:lnTo>
                  <a:lnTo>
                    <a:pt x="248" y="297"/>
                  </a:lnTo>
                  <a:lnTo>
                    <a:pt x="256" y="268"/>
                  </a:lnTo>
                  <a:lnTo>
                    <a:pt x="258" y="238"/>
                  </a:lnTo>
                  <a:lnTo>
                    <a:pt x="256" y="209"/>
                  </a:lnTo>
                  <a:lnTo>
                    <a:pt x="248" y="179"/>
                  </a:lnTo>
                  <a:lnTo>
                    <a:pt x="237" y="152"/>
                  </a:lnTo>
                  <a:lnTo>
                    <a:pt x="224" y="126"/>
                  </a:lnTo>
                  <a:lnTo>
                    <a:pt x="209" y="103"/>
                  </a:lnTo>
                  <a:lnTo>
                    <a:pt x="193" y="81"/>
                  </a:lnTo>
                  <a:lnTo>
                    <a:pt x="178" y="64"/>
                  </a:lnTo>
                  <a:lnTo>
                    <a:pt x="151" y="36"/>
                  </a:lnTo>
                  <a:lnTo>
                    <a:pt x="141" y="27"/>
                  </a:lnTo>
                  <a:close/>
                  <a:moveTo>
                    <a:pt x="141" y="0"/>
                  </a:moveTo>
                  <a:lnTo>
                    <a:pt x="147" y="5"/>
                  </a:lnTo>
                  <a:lnTo>
                    <a:pt x="151" y="8"/>
                  </a:lnTo>
                  <a:lnTo>
                    <a:pt x="157" y="14"/>
                  </a:lnTo>
                  <a:lnTo>
                    <a:pt x="167" y="23"/>
                  </a:lnTo>
                  <a:lnTo>
                    <a:pt x="180" y="34"/>
                  </a:lnTo>
                  <a:lnTo>
                    <a:pt x="193" y="49"/>
                  </a:lnTo>
                  <a:lnTo>
                    <a:pt x="209" y="66"/>
                  </a:lnTo>
                  <a:lnTo>
                    <a:pt x="223" y="86"/>
                  </a:lnTo>
                  <a:lnTo>
                    <a:pt x="237" y="107"/>
                  </a:lnTo>
                  <a:lnTo>
                    <a:pt x="252" y="130"/>
                  </a:lnTo>
                  <a:lnTo>
                    <a:pt x="263" y="155"/>
                  </a:lnTo>
                  <a:lnTo>
                    <a:pt x="273" y="181"/>
                  </a:lnTo>
                  <a:lnTo>
                    <a:pt x="278" y="210"/>
                  </a:lnTo>
                  <a:lnTo>
                    <a:pt x="280" y="238"/>
                  </a:lnTo>
                  <a:lnTo>
                    <a:pt x="278" y="268"/>
                  </a:lnTo>
                  <a:lnTo>
                    <a:pt x="273" y="296"/>
                  </a:lnTo>
                  <a:lnTo>
                    <a:pt x="263" y="322"/>
                  </a:lnTo>
                  <a:lnTo>
                    <a:pt x="252" y="347"/>
                  </a:lnTo>
                  <a:lnTo>
                    <a:pt x="237" y="370"/>
                  </a:lnTo>
                  <a:lnTo>
                    <a:pt x="223" y="392"/>
                  </a:lnTo>
                  <a:lnTo>
                    <a:pt x="209" y="411"/>
                  </a:lnTo>
                  <a:lnTo>
                    <a:pt x="193" y="429"/>
                  </a:lnTo>
                  <a:lnTo>
                    <a:pt x="180" y="443"/>
                  </a:lnTo>
                  <a:lnTo>
                    <a:pt x="167" y="455"/>
                  </a:lnTo>
                  <a:lnTo>
                    <a:pt x="157" y="464"/>
                  </a:lnTo>
                  <a:lnTo>
                    <a:pt x="151" y="471"/>
                  </a:lnTo>
                  <a:lnTo>
                    <a:pt x="141" y="477"/>
                  </a:lnTo>
                  <a:lnTo>
                    <a:pt x="131" y="471"/>
                  </a:lnTo>
                  <a:lnTo>
                    <a:pt x="124" y="464"/>
                  </a:lnTo>
                  <a:lnTo>
                    <a:pt x="113" y="455"/>
                  </a:lnTo>
                  <a:lnTo>
                    <a:pt x="101" y="443"/>
                  </a:lnTo>
                  <a:lnTo>
                    <a:pt x="88" y="429"/>
                  </a:lnTo>
                  <a:lnTo>
                    <a:pt x="72" y="411"/>
                  </a:lnTo>
                  <a:lnTo>
                    <a:pt x="57" y="392"/>
                  </a:lnTo>
                  <a:lnTo>
                    <a:pt x="43" y="370"/>
                  </a:lnTo>
                  <a:lnTo>
                    <a:pt x="30" y="347"/>
                  </a:lnTo>
                  <a:lnTo>
                    <a:pt x="17" y="322"/>
                  </a:lnTo>
                  <a:lnTo>
                    <a:pt x="8" y="296"/>
                  </a:lnTo>
                  <a:lnTo>
                    <a:pt x="2" y="268"/>
                  </a:lnTo>
                  <a:lnTo>
                    <a:pt x="0" y="238"/>
                  </a:lnTo>
                  <a:lnTo>
                    <a:pt x="2" y="210"/>
                  </a:lnTo>
                  <a:lnTo>
                    <a:pt x="8" y="181"/>
                  </a:lnTo>
                  <a:lnTo>
                    <a:pt x="17" y="155"/>
                  </a:lnTo>
                  <a:lnTo>
                    <a:pt x="30" y="130"/>
                  </a:lnTo>
                  <a:lnTo>
                    <a:pt x="43" y="107"/>
                  </a:lnTo>
                  <a:lnTo>
                    <a:pt x="57" y="86"/>
                  </a:lnTo>
                  <a:lnTo>
                    <a:pt x="72" y="66"/>
                  </a:lnTo>
                  <a:lnTo>
                    <a:pt x="88" y="49"/>
                  </a:lnTo>
                  <a:lnTo>
                    <a:pt x="101" y="34"/>
                  </a:lnTo>
                  <a:lnTo>
                    <a:pt x="113" y="23"/>
                  </a:lnTo>
                  <a:lnTo>
                    <a:pt x="124" y="14"/>
                  </a:lnTo>
                  <a:lnTo>
                    <a:pt x="131" y="8"/>
                  </a:lnTo>
                  <a:lnTo>
                    <a:pt x="134" y="5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3" name="Freeform 703"/>
            <p:cNvSpPr>
              <a:spLocks/>
            </p:cNvSpPr>
            <p:nvPr/>
          </p:nvSpPr>
          <p:spPr bwMode="auto">
            <a:xfrm>
              <a:off x="6067426" y="5321300"/>
              <a:ext cx="35401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40" y="0"/>
                </a:cxn>
                <a:cxn ang="0">
                  <a:pos x="444" y="5"/>
                </a:cxn>
                <a:cxn ang="0">
                  <a:pos x="447" y="8"/>
                </a:cxn>
                <a:cxn ang="0">
                  <a:pos x="447" y="15"/>
                </a:cxn>
                <a:cxn ang="0">
                  <a:pos x="444" y="18"/>
                </a:cxn>
                <a:cxn ang="0">
                  <a:pos x="442" y="20"/>
                </a:cxn>
                <a:cxn ang="0">
                  <a:pos x="440" y="21"/>
                </a:cxn>
                <a:cxn ang="0">
                  <a:pos x="437" y="22"/>
                </a:cxn>
                <a:cxn ang="0">
                  <a:pos x="11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5" y="3"/>
                </a:cxn>
                <a:cxn ang="0">
                  <a:pos x="8" y="0"/>
                </a:cxn>
              </a:cxnLst>
              <a:rect l="0" t="0" r="r" b="b"/>
              <a:pathLst>
                <a:path w="447" h="22">
                  <a:moveTo>
                    <a:pt x="8" y="0"/>
                  </a:moveTo>
                  <a:lnTo>
                    <a:pt x="440" y="0"/>
                  </a:lnTo>
                  <a:lnTo>
                    <a:pt x="444" y="5"/>
                  </a:lnTo>
                  <a:lnTo>
                    <a:pt x="447" y="8"/>
                  </a:lnTo>
                  <a:lnTo>
                    <a:pt x="447" y="15"/>
                  </a:lnTo>
                  <a:lnTo>
                    <a:pt x="444" y="18"/>
                  </a:lnTo>
                  <a:lnTo>
                    <a:pt x="442" y="20"/>
                  </a:lnTo>
                  <a:lnTo>
                    <a:pt x="440" y="21"/>
                  </a:lnTo>
                  <a:lnTo>
                    <a:pt x="437" y="22"/>
                  </a:lnTo>
                  <a:lnTo>
                    <a:pt x="11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4" name="Freeform 704"/>
            <p:cNvSpPr>
              <a:spLocks/>
            </p:cNvSpPr>
            <p:nvPr/>
          </p:nvSpPr>
          <p:spPr bwMode="auto">
            <a:xfrm>
              <a:off x="6067426" y="5211763"/>
              <a:ext cx="354013" cy="174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40" y="0"/>
                </a:cxn>
                <a:cxn ang="0">
                  <a:pos x="444" y="4"/>
                </a:cxn>
                <a:cxn ang="0">
                  <a:pos x="447" y="8"/>
                </a:cxn>
                <a:cxn ang="0">
                  <a:pos x="447" y="14"/>
                </a:cxn>
                <a:cxn ang="0">
                  <a:pos x="444" y="18"/>
                </a:cxn>
                <a:cxn ang="0">
                  <a:pos x="442" y="20"/>
                </a:cxn>
                <a:cxn ang="0">
                  <a:pos x="440" y="21"/>
                </a:cxn>
                <a:cxn ang="0">
                  <a:pos x="437" y="22"/>
                </a:cxn>
                <a:cxn ang="0">
                  <a:pos x="11" y="22"/>
                </a:cxn>
                <a:cxn ang="0">
                  <a:pos x="5" y="20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447" h="22">
                  <a:moveTo>
                    <a:pt x="8" y="0"/>
                  </a:moveTo>
                  <a:lnTo>
                    <a:pt x="440" y="0"/>
                  </a:lnTo>
                  <a:lnTo>
                    <a:pt x="444" y="4"/>
                  </a:lnTo>
                  <a:lnTo>
                    <a:pt x="447" y="8"/>
                  </a:lnTo>
                  <a:lnTo>
                    <a:pt x="447" y="14"/>
                  </a:lnTo>
                  <a:lnTo>
                    <a:pt x="444" y="18"/>
                  </a:lnTo>
                  <a:lnTo>
                    <a:pt x="442" y="20"/>
                  </a:lnTo>
                  <a:lnTo>
                    <a:pt x="440" y="21"/>
                  </a:lnTo>
                  <a:lnTo>
                    <a:pt x="437" y="22"/>
                  </a:lnTo>
                  <a:lnTo>
                    <a:pt x="11" y="22"/>
                  </a:lnTo>
                  <a:lnTo>
                    <a:pt x="5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5" name="Freeform 705"/>
            <p:cNvSpPr>
              <a:spLocks noEditPoints="1"/>
            </p:cNvSpPr>
            <p:nvPr/>
          </p:nvSpPr>
          <p:spPr bwMode="auto">
            <a:xfrm>
              <a:off x="6089651" y="5584825"/>
              <a:ext cx="319088" cy="87313"/>
            </a:xfrm>
            <a:custGeom>
              <a:avLst/>
              <a:gdLst/>
              <a:ahLst/>
              <a:cxnLst>
                <a:cxn ang="0">
                  <a:pos x="201" y="22"/>
                </a:cxn>
                <a:cxn ang="0">
                  <a:pos x="162" y="24"/>
                </a:cxn>
                <a:cxn ang="0">
                  <a:pos x="126" y="28"/>
                </a:cxn>
                <a:cxn ang="0">
                  <a:pos x="94" y="37"/>
                </a:cxn>
                <a:cxn ang="0">
                  <a:pos x="68" y="47"/>
                </a:cxn>
                <a:cxn ang="0">
                  <a:pos x="47" y="60"/>
                </a:cxn>
                <a:cxn ang="0">
                  <a:pos x="33" y="73"/>
                </a:cxn>
                <a:cxn ang="0">
                  <a:pos x="24" y="88"/>
                </a:cxn>
                <a:cxn ang="0">
                  <a:pos x="377" y="88"/>
                </a:cxn>
                <a:cxn ang="0">
                  <a:pos x="368" y="73"/>
                </a:cxn>
                <a:cxn ang="0">
                  <a:pos x="354" y="60"/>
                </a:cxn>
                <a:cxn ang="0">
                  <a:pos x="333" y="47"/>
                </a:cxn>
                <a:cxn ang="0">
                  <a:pos x="307" y="37"/>
                </a:cxn>
                <a:cxn ang="0">
                  <a:pos x="276" y="28"/>
                </a:cxn>
                <a:cxn ang="0">
                  <a:pos x="241" y="24"/>
                </a:cxn>
                <a:cxn ang="0">
                  <a:pos x="201" y="22"/>
                </a:cxn>
                <a:cxn ang="0">
                  <a:pos x="201" y="0"/>
                </a:cxn>
                <a:cxn ang="0">
                  <a:pos x="237" y="1"/>
                </a:cxn>
                <a:cxn ang="0">
                  <a:pos x="272" y="6"/>
                </a:cxn>
                <a:cxn ang="0">
                  <a:pos x="303" y="13"/>
                </a:cxn>
                <a:cxn ang="0">
                  <a:pos x="331" y="23"/>
                </a:cxn>
                <a:cxn ang="0">
                  <a:pos x="355" y="35"/>
                </a:cxn>
                <a:cxn ang="0">
                  <a:pos x="374" y="48"/>
                </a:cxn>
                <a:cxn ang="0">
                  <a:pos x="389" y="63"/>
                </a:cxn>
                <a:cxn ang="0">
                  <a:pos x="398" y="81"/>
                </a:cxn>
                <a:cxn ang="0">
                  <a:pos x="401" y="99"/>
                </a:cxn>
                <a:cxn ang="0">
                  <a:pos x="401" y="108"/>
                </a:cxn>
                <a:cxn ang="0">
                  <a:pos x="0" y="108"/>
                </a:cxn>
                <a:cxn ang="0">
                  <a:pos x="0" y="99"/>
                </a:cxn>
                <a:cxn ang="0">
                  <a:pos x="3" y="81"/>
                </a:cxn>
                <a:cxn ang="0">
                  <a:pos x="12" y="63"/>
                </a:cxn>
                <a:cxn ang="0">
                  <a:pos x="27" y="48"/>
                </a:cxn>
                <a:cxn ang="0">
                  <a:pos x="46" y="35"/>
                </a:cxn>
                <a:cxn ang="0">
                  <a:pos x="70" y="23"/>
                </a:cxn>
                <a:cxn ang="0">
                  <a:pos x="99" y="13"/>
                </a:cxn>
                <a:cxn ang="0">
                  <a:pos x="130" y="6"/>
                </a:cxn>
                <a:cxn ang="0">
                  <a:pos x="165" y="1"/>
                </a:cxn>
                <a:cxn ang="0">
                  <a:pos x="201" y="0"/>
                </a:cxn>
              </a:cxnLst>
              <a:rect l="0" t="0" r="r" b="b"/>
              <a:pathLst>
                <a:path w="401" h="108">
                  <a:moveTo>
                    <a:pt x="201" y="22"/>
                  </a:moveTo>
                  <a:lnTo>
                    <a:pt x="162" y="24"/>
                  </a:lnTo>
                  <a:lnTo>
                    <a:pt x="126" y="28"/>
                  </a:lnTo>
                  <a:lnTo>
                    <a:pt x="94" y="37"/>
                  </a:lnTo>
                  <a:lnTo>
                    <a:pt x="68" y="47"/>
                  </a:lnTo>
                  <a:lnTo>
                    <a:pt x="47" y="60"/>
                  </a:lnTo>
                  <a:lnTo>
                    <a:pt x="33" y="73"/>
                  </a:lnTo>
                  <a:lnTo>
                    <a:pt x="24" y="88"/>
                  </a:lnTo>
                  <a:lnTo>
                    <a:pt x="377" y="88"/>
                  </a:lnTo>
                  <a:lnTo>
                    <a:pt x="368" y="73"/>
                  </a:lnTo>
                  <a:lnTo>
                    <a:pt x="354" y="60"/>
                  </a:lnTo>
                  <a:lnTo>
                    <a:pt x="333" y="47"/>
                  </a:lnTo>
                  <a:lnTo>
                    <a:pt x="307" y="37"/>
                  </a:lnTo>
                  <a:lnTo>
                    <a:pt x="276" y="28"/>
                  </a:lnTo>
                  <a:lnTo>
                    <a:pt x="241" y="24"/>
                  </a:lnTo>
                  <a:lnTo>
                    <a:pt x="201" y="22"/>
                  </a:lnTo>
                  <a:close/>
                  <a:moveTo>
                    <a:pt x="201" y="0"/>
                  </a:moveTo>
                  <a:lnTo>
                    <a:pt x="237" y="1"/>
                  </a:lnTo>
                  <a:lnTo>
                    <a:pt x="272" y="6"/>
                  </a:lnTo>
                  <a:lnTo>
                    <a:pt x="303" y="13"/>
                  </a:lnTo>
                  <a:lnTo>
                    <a:pt x="331" y="23"/>
                  </a:lnTo>
                  <a:lnTo>
                    <a:pt x="355" y="35"/>
                  </a:lnTo>
                  <a:lnTo>
                    <a:pt x="374" y="48"/>
                  </a:lnTo>
                  <a:lnTo>
                    <a:pt x="389" y="63"/>
                  </a:lnTo>
                  <a:lnTo>
                    <a:pt x="398" y="81"/>
                  </a:lnTo>
                  <a:lnTo>
                    <a:pt x="401" y="99"/>
                  </a:lnTo>
                  <a:lnTo>
                    <a:pt x="401" y="108"/>
                  </a:lnTo>
                  <a:lnTo>
                    <a:pt x="0" y="108"/>
                  </a:lnTo>
                  <a:lnTo>
                    <a:pt x="0" y="99"/>
                  </a:lnTo>
                  <a:lnTo>
                    <a:pt x="3" y="81"/>
                  </a:lnTo>
                  <a:lnTo>
                    <a:pt x="12" y="63"/>
                  </a:lnTo>
                  <a:lnTo>
                    <a:pt x="27" y="48"/>
                  </a:lnTo>
                  <a:lnTo>
                    <a:pt x="46" y="35"/>
                  </a:lnTo>
                  <a:lnTo>
                    <a:pt x="70" y="23"/>
                  </a:lnTo>
                  <a:lnTo>
                    <a:pt x="99" y="13"/>
                  </a:lnTo>
                  <a:lnTo>
                    <a:pt x="130" y="6"/>
                  </a:lnTo>
                  <a:lnTo>
                    <a:pt x="165" y="1"/>
                  </a:lnTo>
                  <a:lnTo>
                    <a:pt x="2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6" name="Freeform 706"/>
            <p:cNvSpPr>
              <a:spLocks/>
            </p:cNvSpPr>
            <p:nvPr/>
          </p:nvSpPr>
          <p:spPr bwMode="auto">
            <a:xfrm>
              <a:off x="6242051" y="5516563"/>
              <a:ext cx="15875" cy="857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4" y="1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7"/>
                </a:cxn>
                <a:cxn ang="0">
                  <a:pos x="21" y="101"/>
                </a:cxn>
                <a:cxn ang="0">
                  <a:pos x="19" y="104"/>
                </a:cxn>
                <a:cxn ang="0">
                  <a:pos x="14" y="109"/>
                </a:cxn>
                <a:cxn ang="0">
                  <a:pos x="8" y="109"/>
                </a:cxn>
                <a:cxn ang="0">
                  <a:pos x="5" y="106"/>
                </a:cxn>
                <a:cxn ang="0">
                  <a:pos x="2" y="104"/>
                </a:cxn>
                <a:cxn ang="0">
                  <a:pos x="0" y="101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11" y="0"/>
                </a:cxn>
              </a:cxnLst>
              <a:rect l="0" t="0" r="r" b="b"/>
              <a:pathLst>
                <a:path w="21" h="109">
                  <a:moveTo>
                    <a:pt x="11" y="0"/>
                  </a:moveTo>
                  <a:lnTo>
                    <a:pt x="14" y="1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01"/>
                  </a:lnTo>
                  <a:lnTo>
                    <a:pt x="19" y="104"/>
                  </a:lnTo>
                  <a:lnTo>
                    <a:pt x="14" y="109"/>
                  </a:lnTo>
                  <a:lnTo>
                    <a:pt x="8" y="109"/>
                  </a:lnTo>
                  <a:lnTo>
                    <a:pt x="5" y="106"/>
                  </a:lnTo>
                  <a:lnTo>
                    <a:pt x="2" y="104"/>
                  </a:lnTo>
                  <a:lnTo>
                    <a:pt x="0" y="10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216"/>
          <p:cNvGrpSpPr/>
          <p:nvPr/>
        </p:nvGrpSpPr>
        <p:grpSpPr>
          <a:xfrm>
            <a:off x="5168582" y="1368880"/>
            <a:ext cx="432796" cy="431629"/>
            <a:chOff x="10725151" y="2117725"/>
            <a:chExt cx="635000" cy="608013"/>
          </a:xfrm>
          <a:solidFill>
            <a:schemeClr val="bg1"/>
          </a:solidFill>
        </p:grpSpPr>
        <p:sp>
          <p:nvSpPr>
            <p:cNvPr id="218" name="Freeform 728"/>
            <p:cNvSpPr>
              <a:spLocks/>
            </p:cNvSpPr>
            <p:nvPr/>
          </p:nvSpPr>
          <p:spPr bwMode="auto">
            <a:xfrm>
              <a:off x="10768013" y="2260600"/>
              <a:ext cx="471488" cy="465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5" y="0"/>
                </a:cxn>
                <a:cxn ang="0">
                  <a:pos x="595" y="224"/>
                </a:cxn>
                <a:cxn ang="0">
                  <a:pos x="594" y="228"/>
                </a:cxn>
                <a:cxn ang="0">
                  <a:pos x="592" y="231"/>
                </a:cxn>
                <a:cxn ang="0">
                  <a:pos x="589" y="233"/>
                </a:cxn>
                <a:cxn ang="0">
                  <a:pos x="584" y="235"/>
                </a:cxn>
                <a:cxn ang="0">
                  <a:pos x="578" y="232"/>
                </a:cxn>
                <a:cxn ang="0">
                  <a:pos x="575" y="230"/>
                </a:cxn>
                <a:cxn ang="0">
                  <a:pos x="573" y="227"/>
                </a:cxn>
                <a:cxn ang="0">
                  <a:pos x="573" y="22"/>
                </a:cxn>
                <a:cxn ang="0">
                  <a:pos x="21" y="22"/>
                </a:cxn>
                <a:cxn ang="0">
                  <a:pos x="21" y="565"/>
                </a:cxn>
                <a:cxn ang="0">
                  <a:pos x="573" y="565"/>
                </a:cxn>
                <a:cxn ang="0">
                  <a:pos x="573" y="504"/>
                </a:cxn>
                <a:cxn ang="0">
                  <a:pos x="575" y="501"/>
                </a:cxn>
                <a:cxn ang="0">
                  <a:pos x="578" y="499"/>
                </a:cxn>
                <a:cxn ang="0">
                  <a:pos x="584" y="496"/>
                </a:cxn>
                <a:cxn ang="0">
                  <a:pos x="589" y="498"/>
                </a:cxn>
                <a:cxn ang="0">
                  <a:pos x="592" y="500"/>
                </a:cxn>
                <a:cxn ang="0">
                  <a:pos x="594" y="503"/>
                </a:cxn>
                <a:cxn ang="0">
                  <a:pos x="595" y="507"/>
                </a:cxn>
                <a:cxn ang="0">
                  <a:pos x="595" y="587"/>
                </a:cxn>
                <a:cxn ang="0">
                  <a:pos x="0" y="587"/>
                </a:cxn>
                <a:cxn ang="0">
                  <a:pos x="0" y="0"/>
                </a:cxn>
              </a:cxnLst>
              <a:rect l="0" t="0" r="r" b="b"/>
              <a:pathLst>
                <a:path w="595" h="587">
                  <a:moveTo>
                    <a:pt x="0" y="0"/>
                  </a:moveTo>
                  <a:lnTo>
                    <a:pt x="595" y="0"/>
                  </a:lnTo>
                  <a:lnTo>
                    <a:pt x="595" y="224"/>
                  </a:lnTo>
                  <a:lnTo>
                    <a:pt x="594" y="228"/>
                  </a:lnTo>
                  <a:lnTo>
                    <a:pt x="592" y="231"/>
                  </a:lnTo>
                  <a:lnTo>
                    <a:pt x="589" y="233"/>
                  </a:lnTo>
                  <a:lnTo>
                    <a:pt x="584" y="235"/>
                  </a:lnTo>
                  <a:lnTo>
                    <a:pt x="578" y="232"/>
                  </a:lnTo>
                  <a:lnTo>
                    <a:pt x="575" y="230"/>
                  </a:lnTo>
                  <a:lnTo>
                    <a:pt x="573" y="227"/>
                  </a:lnTo>
                  <a:lnTo>
                    <a:pt x="573" y="22"/>
                  </a:lnTo>
                  <a:lnTo>
                    <a:pt x="21" y="22"/>
                  </a:lnTo>
                  <a:lnTo>
                    <a:pt x="21" y="565"/>
                  </a:lnTo>
                  <a:lnTo>
                    <a:pt x="573" y="565"/>
                  </a:lnTo>
                  <a:lnTo>
                    <a:pt x="573" y="504"/>
                  </a:lnTo>
                  <a:lnTo>
                    <a:pt x="575" y="501"/>
                  </a:lnTo>
                  <a:lnTo>
                    <a:pt x="578" y="499"/>
                  </a:lnTo>
                  <a:lnTo>
                    <a:pt x="584" y="496"/>
                  </a:lnTo>
                  <a:lnTo>
                    <a:pt x="589" y="498"/>
                  </a:lnTo>
                  <a:lnTo>
                    <a:pt x="592" y="500"/>
                  </a:lnTo>
                  <a:lnTo>
                    <a:pt x="594" y="503"/>
                  </a:lnTo>
                  <a:lnTo>
                    <a:pt x="595" y="507"/>
                  </a:lnTo>
                  <a:lnTo>
                    <a:pt x="595" y="587"/>
                  </a:lnTo>
                  <a:lnTo>
                    <a:pt x="0" y="5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19" name="Freeform 729"/>
            <p:cNvSpPr>
              <a:spLocks/>
            </p:cNvSpPr>
            <p:nvPr/>
          </p:nvSpPr>
          <p:spPr bwMode="auto">
            <a:xfrm>
              <a:off x="11222038" y="2508250"/>
              <a:ext cx="17463" cy="952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1" y="6"/>
                </a:cxn>
                <a:cxn ang="0">
                  <a:pos x="22" y="10"/>
                </a:cxn>
                <a:cxn ang="0">
                  <a:pos x="22" y="110"/>
                </a:cxn>
                <a:cxn ang="0">
                  <a:pos x="20" y="116"/>
                </a:cxn>
                <a:cxn ang="0">
                  <a:pos x="18" y="119"/>
                </a:cxn>
                <a:cxn ang="0">
                  <a:pos x="15" y="121"/>
                </a:cxn>
                <a:cxn ang="0">
                  <a:pos x="8" y="121"/>
                </a:cxn>
                <a:cxn ang="0">
                  <a:pos x="5" y="119"/>
                </a:cxn>
                <a:cxn ang="0">
                  <a:pos x="2" y="116"/>
                </a:cxn>
                <a:cxn ang="0">
                  <a:pos x="0" y="113"/>
                </a:cxn>
                <a:cxn ang="0">
                  <a:pos x="0" y="6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22" h="121">
                  <a:moveTo>
                    <a:pt x="8" y="0"/>
                  </a:moveTo>
                  <a:lnTo>
                    <a:pt x="15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10"/>
                  </a:lnTo>
                  <a:lnTo>
                    <a:pt x="22" y="110"/>
                  </a:lnTo>
                  <a:lnTo>
                    <a:pt x="20" y="116"/>
                  </a:lnTo>
                  <a:lnTo>
                    <a:pt x="18" y="119"/>
                  </a:lnTo>
                  <a:lnTo>
                    <a:pt x="15" y="121"/>
                  </a:lnTo>
                  <a:lnTo>
                    <a:pt x="8" y="121"/>
                  </a:lnTo>
                  <a:lnTo>
                    <a:pt x="5" y="119"/>
                  </a:lnTo>
                  <a:lnTo>
                    <a:pt x="2" y="116"/>
                  </a:lnTo>
                  <a:lnTo>
                    <a:pt x="0" y="113"/>
                  </a:lnTo>
                  <a:lnTo>
                    <a:pt x="0" y="6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0" name="Freeform 730"/>
            <p:cNvSpPr>
              <a:spLocks/>
            </p:cNvSpPr>
            <p:nvPr/>
          </p:nvSpPr>
          <p:spPr bwMode="auto">
            <a:xfrm>
              <a:off x="11177588" y="2117725"/>
              <a:ext cx="165100" cy="160338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128" y="2"/>
                </a:cxn>
                <a:cxn ang="0">
                  <a:pos x="150" y="11"/>
                </a:cxn>
                <a:cxn ang="0">
                  <a:pos x="168" y="23"/>
                </a:cxn>
                <a:cxn ang="0">
                  <a:pos x="185" y="38"/>
                </a:cxn>
                <a:cxn ang="0">
                  <a:pos x="197" y="58"/>
                </a:cxn>
                <a:cxn ang="0">
                  <a:pos x="205" y="79"/>
                </a:cxn>
                <a:cxn ang="0">
                  <a:pos x="208" y="103"/>
                </a:cxn>
                <a:cxn ang="0">
                  <a:pos x="207" y="108"/>
                </a:cxn>
                <a:cxn ang="0">
                  <a:pos x="205" y="111"/>
                </a:cxn>
                <a:cxn ang="0">
                  <a:pos x="201" y="113"/>
                </a:cxn>
                <a:cxn ang="0">
                  <a:pos x="197" y="114"/>
                </a:cxn>
                <a:cxn ang="0">
                  <a:pos x="190" y="112"/>
                </a:cxn>
                <a:cxn ang="0">
                  <a:pos x="188" y="110"/>
                </a:cxn>
                <a:cxn ang="0">
                  <a:pos x="186" y="107"/>
                </a:cxn>
                <a:cxn ang="0">
                  <a:pos x="186" y="103"/>
                </a:cxn>
                <a:cxn ang="0">
                  <a:pos x="183" y="81"/>
                </a:cxn>
                <a:cxn ang="0">
                  <a:pos x="175" y="62"/>
                </a:cxn>
                <a:cxn ang="0">
                  <a:pos x="162" y="45"/>
                </a:cxn>
                <a:cxn ang="0">
                  <a:pos x="145" y="32"/>
                </a:cxn>
                <a:cxn ang="0">
                  <a:pos x="126" y="24"/>
                </a:cxn>
                <a:cxn ang="0">
                  <a:pos x="104" y="21"/>
                </a:cxn>
                <a:cxn ang="0">
                  <a:pos x="82" y="24"/>
                </a:cxn>
                <a:cxn ang="0">
                  <a:pos x="63" y="32"/>
                </a:cxn>
                <a:cxn ang="0">
                  <a:pos x="46" y="45"/>
                </a:cxn>
                <a:cxn ang="0">
                  <a:pos x="33" y="62"/>
                </a:cxn>
                <a:cxn ang="0">
                  <a:pos x="25" y="81"/>
                </a:cxn>
                <a:cxn ang="0">
                  <a:pos x="22" y="103"/>
                </a:cxn>
                <a:cxn ang="0">
                  <a:pos x="24" y="123"/>
                </a:cxn>
                <a:cxn ang="0">
                  <a:pos x="31" y="141"/>
                </a:cxn>
                <a:cxn ang="0">
                  <a:pos x="41" y="156"/>
                </a:cxn>
                <a:cxn ang="0">
                  <a:pos x="55" y="169"/>
                </a:cxn>
                <a:cxn ang="0">
                  <a:pos x="72" y="179"/>
                </a:cxn>
                <a:cxn ang="0">
                  <a:pos x="75" y="181"/>
                </a:cxn>
                <a:cxn ang="0">
                  <a:pos x="76" y="184"/>
                </a:cxn>
                <a:cxn ang="0">
                  <a:pos x="78" y="186"/>
                </a:cxn>
                <a:cxn ang="0">
                  <a:pos x="78" y="190"/>
                </a:cxn>
                <a:cxn ang="0">
                  <a:pos x="77" y="194"/>
                </a:cxn>
                <a:cxn ang="0">
                  <a:pos x="76" y="196"/>
                </a:cxn>
                <a:cxn ang="0">
                  <a:pos x="74" y="198"/>
                </a:cxn>
                <a:cxn ang="0">
                  <a:pos x="67" y="200"/>
                </a:cxn>
                <a:cxn ang="0">
                  <a:pos x="66" y="200"/>
                </a:cxn>
                <a:cxn ang="0">
                  <a:pos x="64" y="199"/>
                </a:cxn>
                <a:cxn ang="0">
                  <a:pos x="63" y="199"/>
                </a:cxn>
                <a:cxn ang="0">
                  <a:pos x="42" y="187"/>
                </a:cxn>
                <a:cxn ang="0">
                  <a:pos x="24" y="170"/>
                </a:cxn>
                <a:cxn ang="0">
                  <a:pos x="11" y="151"/>
                </a:cxn>
                <a:cxn ang="0">
                  <a:pos x="4" y="128"/>
                </a:cxn>
                <a:cxn ang="0">
                  <a:pos x="0" y="103"/>
                </a:cxn>
                <a:cxn ang="0">
                  <a:pos x="2" y="79"/>
                </a:cxn>
                <a:cxn ang="0">
                  <a:pos x="11" y="58"/>
                </a:cxn>
                <a:cxn ang="0">
                  <a:pos x="23" y="38"/>
                </a:cxn>
                <a:cxn ang="0">
                  <a:pos x="39" y="23"/>
                </a:cxn>
                <a:cxn ang="0">
                  <a:pos x="58" y="11"/>
                </a:cxn>
                <a:cxn ang="0">
                  <a:pos x="79" y="2"/>
                </a:cxn>
                <a:cxn ang="0">
                  <a:pos x="104" y="0"/>
                </a:cxn>
              </a:cxnLst>
              <a:rect l="0" t="0" r="r" b="b"/>
              <a:pathLst>
                <a:path w="208" h="200">
                  <a:moveTo>
                    <a:pt x="104" y="0"/>
                  </a:moveTo>
                  <a:lnTo>
                    <a:pt x="128" y="2"/>
                  </a:lnTo>
                  <a:lnTo>
                    <a:pt x="150" y="11"/>
                  </a:lnTo>
                  <a:lnTo>
                    <a:pt x="168" y="23"/>
                  </a:lnTo>
                  <a:lnTo>
                    <a:pt x="185" y="38"/>
                  </a:lnTo>
                  <a:lnTo>
                    <a:pt x="197" y="58"/>
                  </a:lnTo>
                  <a:lnTo>
                    <a:pt x="205" y="79"/>
                  </a:lnTo>
                  <a:lnTo>
                    <a:pt x="208" y="103"/>
                  </a:lnTo>
                  <a:lnTo>
                    <a:pt x="207" y="108"/>
                  </a:lnTo>
                  <a:lnTo>
                    <a:pt x="205" y="111"/>
                  </a:lnTo>
                  <a:lnTo>
                    <a:pt x="201" y="113"/>
                  </a:lnTo>
                  <a:lnTo>
                    <a:pt x="197" y="114"/>
                  </a:lnTo>
                  <a:lnTo>
                    <a:pt x="190" y="112"/>
                  </a:lnTo>
                  <a:lnTo>
                    <a:pt x="188" y="110"/>
                  </a:lnTo>
                  <a:lnTo>
                    <a:pt x="186" y="107"/>
                  </a:lnTo>
                  <a:lnTo>
                    <a:pt x="186" y="103"/>
                  </a:lnTo>
                  <a:lnTo>
                    <a:pt x="183" y="81"/>
                  </a:lnTo>
                  <a:lnTo>
                    <a:pt x="175" y="62"/>
                  </a:lnTo>
                  <a:lnTo>
                    <a:pt x="162" y="45"/>
                  </a:lnTo>
                  <a:lnTo>
                    <a:pt x="145" y="32"/>
                  </a:lnTo>
                  <a:lnTo>
                    <a:pt x="126" y="24"/>
                  </a:lnTo>
                  <a:lnTo>
                    <a:pt x="104" y="21"/>
                  </a:lnTo>
                  <a:lnTo>
                    <a:pt x="82" y="24"/>
                  </a:lnTo>
                  <a:lnTo>
                    <a:pt x="63" y="32"/>
                  </a:lnTo>
                  <a:lnTo>
                    <a:pt x="46" y="45"/>
                  </a:lnTo>
                  <a:lnTo>
                    <a:pt x="33" y="62"/>
                  </a:lnTo>
                  <a:lnTo>
                    <a:pt x="25" y="81"/>
                  </a:lnTo>
                  <a:lnTo>
                    <a:pt x="22" y="103"/>
                  </a:lnTo>
                  <a:lnTo>
                    <a:pt x="24" y="123"/>
                  </a:lnTo>
                  <a:lnTo>
                    <a:pt x="31" y="141"/>
                  </a:lnTo>
                  <a:lnTo>
                    <a:pt x="41" y="156"/>
                  </a:lnTo>
                  <a:lnTo>
                    <a:pt x="55" y="169"/>
                  </a:lnTo>
                  <a:lnTo>
                    <a:pt x="72" y="179"/>
                  </a:lnTo>
                  <a:lnTo>
                    <a:pt x="75" y="181"/>
                  </a:lnTo>
                  <a:lnTo>
                    <a:pt x="76" y="184"/>
                  </a:lnTo>
                  <a:lnTo>
                    <a:pt x="78" y="186"/>
                  </a:lnTo>
                  <a:lnTo>
                    <a:pt x="78" y="190"/>
                  </a:lnTo>
                  <a:lnTo>
                    <a:pt x="77" y="194"/>
                  </a:lnTo>
                  <a:lnTo>
                    <a:pt x="76" y="196"/>
                  </a:lnTo>
                  <a:lnTo>
                    <a:pt x="74" y="198"/>
                  </a:lnTo>
                  <a:lnTo>
                    <a:pt x="67" y="200"/>
                  </a:lnTo>
                  <a:lnTo>
                    <a:pt x="66" y="200"/>
                  </a:lnTo>
                  <a:lnTo>
                    <a:pt x="64" y="199"/>
                  </a:lnTo>
                  <a:lnTo>
                    <a:pt x="63" y="199"/>
                  </a:lnTo>
                  <a:lnTo>
                    <a:pt x="42" y="187"/>
                  </a:lnTo>
                  <a:lnTo>
                    <a:pt x="24" y="170"/>
                  </a:lnTo>
                  <a:lnTo>
                    <a:pt x="11" y="151"/>
                  </a:lnTo>
                  <a:lnTo>
                    <a:pt x="4" y="128"/>
                  </a:lnTo>
                  <a:lnTo>
                    <a:pt x="0" y="103"/>
                  </a:lnTo>
                  <a:lnTo>
                    <a:pt x="2" y="79"/>
                  </a:lnTo>
                  <a:lnTo>
                    <a:pt x="11" y="58"/>
                  </a:lnTo>
                  <a:lnTo>
                    <a:pt x="23" y="38"/>
                  </a:lnTo>
                  <a:lnTo>
                    <a:pt x="39" y="23"/>
                  </a:lnTo>
                  <a:lnTo>
                    <a:pt x="58" y="11"/>
                  </a:lnTo>
                  <a:lnTo>
                    <a:pt x="79" y="2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1" name="Freeform 731"/>
            <p:cNvSpPr>
              <a:spLocks/>
            </p:cNvSpPr>
            <p:nvPr/>
          </p:nvSpPr>
          <p:spPr bwMode="auto">
            <a:xfrm>
              <a:off x="10725151" y="2117725"/>
              <a:ext cx="90488" cy="16033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06" y="0"/>
                </a:cxn>
                <a:cxn ang="0">
                  <a:pos x="110" y="2"/>
                </a:cxn>
                <a:cxn ang="0">
                  <a:pos x="112" y="4"/>
                </a:cxn>
                <a:cxn ang="0">
                  <a:pos x="114" y="8"/>
                </a:cxn>
                <a:cxn ang="0">
                  <a:pos x="114" y="14"/>
                </a:cxn>
                <a:cxn ang="0">
                  <a:pos x="110" y="19"/>
                </a:cxn>
                <a:cxn ang="0">
                  <a:pos x="106" y="21"/>
                </a:cxn>
                <a:cxn ang="0">
                  <a:pos x="103" y="21"/>
                </a:cxn>
                <a:cxn ang="0">
                  <a:pos x="81" y="24"/>
                </a:cxn>
                <a:cxn ang="0">
                  <a:pos x="62" y="32"/>
                </a:cxn>
                <a:cxn ang="0">
                  <a:pos x="46" y="45"/>
                </a:cxn>
                <a:cxn ang="0">
                  <a:pos x="33" y="62"/>
                </a:cxn>
                <a:cxn ang="0">
                  <a:pos x="25" y="81"/>
                </a:cxn>
                <a:cxn ang="0">
                  <a:pos x="22" y="103"/>
                </a:cxn>
                <a:cxn ang="0">
                  <a:pos x="24" y="123"/>
                </a:cxn>
                <a:cxn ang="0">
                  <a:pos x="30" y="141"/>
                </a:cxn>
                <a:cxn ang="0">
                  <a:pos x="40" y="156"/>
                </a:cxn>
                <a:cxn ang="0">
                  <a:pos x="55" y="169"/>
                </a:cxn>
                <a:cxn ang="0">
                  <a:pos x="71" y="179"/>
                </a:cxn>
                <a:cxn ang="0">
                  <a:pos x="74" y="181"/>
                </a:cxn>
                <a:cxn ang="0">
                  <a:pos x="75" y="184"/>
                </a:cxn>
                <a:cxn ang="0">
                  <a:pos x="78" y="186"/>
                </a:cxn>
                <a:cxn ang="0">
                  <a:pos x="78" y="190"/>
                </a:cxn>
                <a:cxn ang="0">
                  <a:pos x="77" y="194"/>
                </a:cxn>
                <a:cxn ang="0">
                  <a:pos x="75" y="196"/>
                </a:cxn>
                <a:cxn ang="0">
                  <a:pos x="73" y="198"/>
                </a:cxn>
                <a:cxn ang="0">
                  <a:pos x="67" y="200"/>
                </a:cxn>
                <a:cxn ang="0">
                  <a:pos x="66" y="200"/>
                </a:cxn>
                <a:cxn ang="0">
                  <a:pos x="64" y="199"/>
                </a:cxn>
                <a:cxn ang="0">
                  <a:pos x="62" y="199"/>
                </a:cxn>
                <a:cxn ang="0">
                  <a:pos x="41" y="187"/>
                </a:cxn>
                <a:cxn ang="0">
                  <a:pos x="24" y="170"/>
                </a:cxn>
                <a:cxn ang="0">
                  <a:pos x="11" y="151"/>
                </a:cxn>
                <a:cxn ang="0">
                  <a:pos x="3" y="128"/>
                </a:cxn>
                <a:cxn ang="0">
                  <a:pos x="0" y="103"/>
                </a:cxn>
                <a:cxn ang="0">
                  <a:pos x="2" y="79"/>
                </a:cxn>
                <a:cxn ang="0">
                  <a:pos x="11" y="58"/>
                </a:cxn>
                <a:cxn ang="0">
                  <a:pos x="23" y="38"/>
                </a:cxn>
                <a:cxn ang="0">
                  <a:pos x="38" y="23"/>
                </a:cxn>
                <a:cxn ang="0">
                  <a:pos x="58" y="11"/>
                </a:cxn>
                <a:cxn ang="0">
                  <a:pos x="79" y="2"/>
                </a:cxn>
                <a:cxn ang="0">
                  <a:pos x="103" y="0"/>
                </a:cxn>
              </a:cxnLst>
              <a:rect l="0" t="0" r="r" b="b"/>
              <a:pathLst>
                <a:path w="114" h="200">
                  <a:moveTo>
                    <a:pt x="103" y="0"/>
                  </a:moveTo>
                  <a:lnTo>
                    <a:pt x="106" y="0"/>
                  </a:lnTo>
                  <a:lnTo>
                    <a:pt x="110" y="2"/>
                  </a:lnTo>
                  <a:lnTo>
                    <a:pt x="112" y="4"/>
                  </a:lnTo>
                  <a:lnTo>
                    <a:pt x="114" y="8"/>
                  </a:lnTo>
                  <a:lnTo>
                    <a:pt x="114" y="14"/>
                  </a:lnTo>
                  <a:lnTo>
                    <a:pt x="110" y="19"/>
                  </a:lnTo>
                  <a:lnTo>
                    <a:pt x="106" y="21"/>
                  </a:lnTo>
                  <a:lnTo>
                    <a:pt x="103" y="21"/>
                  </a:lnTo>
                  <a:lnTo>
                    <a:pt x="81" y="24"/>
                  </a:lnTo>
                  <a:lnTo>
                    <a:pt x="62" y="32"/>
                  </a:lnTo>
                  <a:lnTo>
                    <a:pt x="46" y="45"/>
                  </a:lnTo>
                  <a:lnTo>
                    <a:pt x="33" y="62"/>
                  </a:lnTo>
                  <a:lnTo>
                    <a:pt x="25" y="81"/>
                  </a:lnTo>
                  <a:lnTo>
                    <a:pt x="22" y="103"/>
                  </a:lnTo>
                  <a:lnTo>
                    <a:pt x="24" y="123"/>
                  </a:lnTo>
                  <a:lnTo>
                    <a:pt x="30" y="141"/>
                  </a:lnTo>
                  <a:lnTo>
                    <a:pt x="40" y="156"/>
                  </a:lnTo>
                  <a:lnTo>
                    <a:pt x="55" y="169"/>
                  </a:lnTo>
                  <a:lnTo>
                    <a:pt x="71" y="179"/>
                  </a:lnTo>
                  <a:lnTo>
                    <a:pt x="74" y="181"/>
                  </a:lnTo>
                  <a:lnTo>
                    <a:pt x="75" y="184"/>
                  </a:lnTo>
                  <a:lnTo>
                    <a:pt x="78" y="186"/>
                  </a:lnTo>
                  <a:lnTo>
                    <a:pt x="78" y="190"/>
                  </a:lnTo>
                  <a:lnTo>
                    <a:pt x="77" y="194"/>
                  </a:lnTo>
                  <a:lnTo>
                    <a:pt x="75" y="196"/>
                  </a:lnTo>
                  <a:lnTo>
                    <a:pt x="73" y="198"/>
                  </a:lnTo>
                  <a:lnTo>
                    <a:pt x="67" y="200"/>
                  </a:lnTo>
                  <a:lnTo>
                    <a:pt x="66" y="200"/>
                  </a:lnTo>
                  <a:lnTo>
                    <a:pt x="64" y="199"/>
                  </a:lnTo>
                  <a:lnTo>
                    <a:pt x="62" y="199"/>
                  </a:lnTo>
                  <a:lnTo>
                    <a:pt x="41" y="187"/>
                  </a:lnTo>
                  <a:lnTo>
                    <a:pt x="24" y="170"/>
                  </a:lnTo>
                  <a:lnTo>
                    <a:pt x="11" y="151"/>
                  </a:lnTo>
                  <a:lnTo>
                    <a:pt x="3" y="128"/>
                  </a:lnTo>
                  <a:lnTo>
                    <a:pt x="0" y="103"/>
                  </a:lnTo>
                  <a:lnTo>
                    <a:pt x="2" y="79"/>
                  </a:lnTo>
                  <a:lnTo>
                    <a:pt x="11" y="58"/>
                  </a:lnTo>
                  <a:lnTo>
                    <a:pt x="23" y="38"/>
                  </a:lnTo>
                  <a:lnTo>
                    <a:pt x="38" y="23"/>
                  </a:lnTo>
                  <a:lnTo>
                    <a:pt x="58" y="11"/>
                  </a:lnTo>
                  <a:lnTo>
                    <a:pt x="79" y="2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2" name="Freeform 732"/>
            <p:cNvSpPr>
              <a:spLocks/>
            </p:cNvSpPr>
            <p:nvPr/>
          </p:nvSpPr>
          <p:spPr bwMode="auto">
            <a:xfrm>
              <a:off x="10799763" y="2117725"/>
              <a:ext cx="468313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83" y="0"/>
                </a:cxn>
                <a:cxn ang="0">
                  <a:pos x="586" y="2"/>
                </a:cxn>
                <a:cxn ang="0">
                  <a:pos x="588" y="4"/>
                </a:cxn>
                <a:cxn ang="0">
                  <a:pos x="591" y="8"/>
                </a:cxn>
                <a:cxn ang="0">
                  <a:pos x="591" y="14"/>
                </a:cxn>
                <a:cxn ang="0">
                  <a:pos x="586" y="19"/>
                </a:cxn>
                <a:cxn ang="0">
                  <a:pos x="583" y="21"/>
                </a:cxn>
                <a:cxn ang="0">
                  <a:pos x="10" y="21"/>
                </a:cxn>
                <a:cxn ang="0">
                  <a:pos x="6" y="20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7" y="0"/>
                </a:cxn>
              </a:cxnLst>
              <a:rect l="0" t="0" r="r" b="b"/>
              <a:pathLst>
                <a:path w="591" h="21">
                  <a:moveTo>
                    <a:pt x="7" y="0"/>
                  </a:moveTo>
                  <a:lnTo>
                    <a:pt x="583" y="0"/>
                  </a:lnTo>
                  <a:lnTo>
                    <a:pt x="586" y="2"/>
                  </a:lnTo>
                  <a:lnTo>
                    <a:pt x="588" y="4"/>
                  </a:lnTo>
                  <a:lnTo>
                    <a:pt x="591" y="8"/>
                  </a:lnTo>
                  <a:lnTo>
                    <a:pt x="591" y="14"/>
                  </a:lnTo>
                  <a:lnTo>
                    <a:pt x="586" y="19"/>
                  </a:lnTo>
                  <a:lnTo>
                    <a:pt x="583" y="21"/>
                  </a:lnTo>
                  <a:lnTo>
                    <a:pt x="10" y="21"/>
                  </a:lnTo>
                  <a:lnTo>
                    <a:pt x="6" y="20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3" name="Freeform 733"/>
            <p:cNvSpPr>
              <a:spLocks/>
            </p:cNvSpPr>
            <p:nvPr/>
          </p:nvSpPr>
          <p:spPr bwMode="auto">
            <a:xfrm>
              <a:off x="11225213" y="2195513"/>
              <a:ext cx="117475" cy="666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22" y="6"/>
                </a:cxn>
                <a:cxn ang="0">
                  <a:pos x="22" y="10"/>
                </a:cxn>
                <a:cxn ang="0">
                  <a:pos x="24" y="26"/>
                </a:cxn>
                <a:cxn ang="0">
                  <a:pos x="32" y="41"/>
                </a:cxn>
                <a:cxn ang="0">
                  <a:pos x="43" y="52"/>
                </a:cxn>
                <a:cxn ang="0">
                  <a:pos x="57" y="59"/>
                </a:cxn>
                <a:cxn ang="0">
                  <a:pos x="73" y="61"/>
                </a:cxn>
                <a:cxn ang="0">
                  <a:pos x="90" y="59"/>
                </a:cxn>
                <a:cxn ang="0">
                  <a:pos x="104" y="52"/>
                </a:cxn>
                <a:cxn ang="0">
                  <a:pos x="115" y="41"/>
                </a:cxn>
                <a:cxn ang="0">
                  <a:pos x="123" y="26"/>
                </a:cxn>
                <a:cxn ang="0">
                  <a:pos x="125" y="10"/>
                </a:cxn>
                <a:cxn ang="0">
                  <a:pos x="125" y="6"/>
                </a:cxn>
                <a:cxn ang="0">
                  <a:pos x="129" y="2"/>
                </a:cxn>
                <a:cxn ang="0">
                  <a:pos x="133" y="0"/>
                </a:cxn>
                <a:cxn ang="0">
                  <a:pos x="139" y="0"/>
                </a:cxn>
                <a:cxn ang="0">
                  <a:pos x="143" y="2"/>
                </a:cxn>
                <a:cxn ang="0">
                  <a:pos x="145" y="4"/>
                </a:cxn>
                <a:cxn ang="0">
                  <a:pos x="146" y="6"/>
                </a:cxn>
                <a:cxn ang="0">
                  <a:pos x="147" y="10"/>
                </a:cxn>
                <a:cxn ang="0">
                  <a:pos x="145" y="30"/>
                </a:cxn>
                <a:cxn ang="0">
                  <a:pos x="137" y="47"/>
                </a:cxn>
                <a:cxn ang="0">
                  <a:pos x="125" y="61"/>
                </a:cxn>
                <a:cxn ang="0">
                  <a:pos x="111" y="74"/>
                </a:cxn>
                <a:cxn ang="0">
                  <a:pos x="93" y="81"/>
                </a:cxn>
                <a:cxn ang="0">
                  <a:pos x="73" y="83"/>
                </a:cxn>
                <a:cxn ang="0">
                  <a:pos x="54" y="81"/>
                </a:cxn>
                <a:cxn ang="0">
                  <a:pos x="36" y="74"/>
                </a:cxn>
                <a:cxn ang="0">
                  <a:pos x="22" y="61"/>
                </a:cxn>
                <a:cxn ang="0">
                  <a:pos x="10" y="47"/>
                </a:cxn>
                <a:cxn ang="0">
                  <a:pos x="2" y="30"/>
                </a:cxn>
                <a:cxn ang="0">
                  <a:pos x="0" y="10"/>
                </a:cxn>
                <a:cxn ang="0">
                  <a:pos x="1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47" h="83">
                  <a:moveTo>
                    <a:pt x="7" y="0"/>
                  </a:moveTo>
                  <a:lnTo>
                    <a:pt x="14" y="0"/>
                  </a:lnTo>
                  <a:lnTo>
                    <a:pt x="17" y="2"/>
                  </a:lnTo>
                  <a:lnTo>
                    <a:pt x="22" y="6"/>
                  </a:lnTo>
                  <a:lnTo>
                    <a:pt x="22" y="10"/>
                  </a:lnTo>
                  <a:lnTo>
                    <a:pt x="24" y="26"/>
                  </a:lnTo>
                  <a:lnTo>
                    <a:pt x="32" y="41"/>
                  </a:lnTo>
                  <a:lnTo>
                    <a:pt x="43" y="52"/>
                  </a:lnTo>
                  <a:lnTo>
                    <a:pt x="57" y="59"/>
                  </a:lnTo>
                  <a:lnTo>
                    <a:pt x="73" y="61"/>
                  </a:lnTo>
                  <a:lnTo>
                    <a:pt x="90" y="59"/>
                  </a:lnTo>
                  <a:lnTo>
                    <a:pt x="104" y="52"/>
                  </a:lnTo>
                  <a:lnTo>
                    <a:pt x="115" y="41"/>
                  </a:lnTo>
                  <a:lnTo>
                    <a:pt x="123" y="26"/>
                  </a:lnTo>
                  <a:lnTo>
                    <a:pt x="125" y="10"/>
                  </a:lnTo>
                  <a:lnTo>
                    <a:pt x="125" y="6"/>
                  </a:lnTo>
                  <a:lnTo>
                    <a:pt x="129" y="2"/>
                  </a:lnTo>
                  <a:lnTo>
                    <a:pt x="133" y="0"/>
                  </a:lnTo>
                  <a:lnTo>
                    <a:pt x="139" y="0"/>
                  </a:lnTo>
                  <a:lnTo>
                    <a:pt x="143" y="2"/>
                  </a:lnTo>
                  <a:lnTo>
                    <a:pt x="145" y="4"/>
                  </a:lnTo>
                  <a:lnTo>
                    <a:pt x="146" y="6"/>
                  </a:lnTo>
                  <a:lnTo>
                    <a:pt x="147" y="10"/>
                  </a:lnTo>
                  <a:lnTo>
                    <a:pt x="145" y="30"/>
                  </a:lnTo>
                  <a:lnTo>
                    <a:pt x="137" y="47"/>
                  </a:lnTo>
                  <a:lnTo>
                    <a:pt x="125" y="61"/>
                  </a:lnTo>
                  <a:lnTo>
                    <a:pt x="111" y="74"/>
                  </a:lnTo>
                  <a:lnTo>
                    <a:pt x="93" y="81"/>
                  </a:lnTo>
                  <a:lnTo>
                    <a:pt x="73" y="83"/>
                  </a:lnTo>
                  <a:lnTo>
                    <a:pt x="54" y="81"/>
                  </a:lnTo>
                  <a:lnTo>
                    <a:pt x="36" y="74"/>
                  </a:lnTo>
                  <a:lnTo>
                    <a:pt x="22" y="61"/>
                  </a:lnTo>
                  <a:lnTo>
                    <a:pt x="10" y="47"/>
                  </a:lnTo>
                  <a:lnTo>
                    <a:pt x="2" y="3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4" name="Freeform 734"/>
            <p:cNvSpPr>
              <a:spLocks/>
            </p:cNvSpPr>
            <p:nvPr/>
          </p:nvSpPr>
          <p:spPr bwMode="auto">
            <a:xfrm>
              <a:off x="11225213" y="2165350"/>
              <a:ext cx="80963" cy="4762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66" y="2"/>
                </a:cxn>
                <a:cxn ang="0">
                  <a:pos x="80" y="10"/>
                </a:cxn>
                <a:cxn ang="0">
                  <a:pos x="91" y="21"/>
                </a:cxn>
                <a:cxn ang="0">
                  <a:pos x="99" y="35"/>
                </a:cxn>
                <a:cxn ang="0">
                  <a:pos x="101" y="52"/>
                </a:cxn>
                <a:cxn ang="0">
                  <a:pos x="101" y="55"/>
                </a:cxn>
                <a:cxn ang="0">
                  <a:pos x="96" y="60"/>
                </a:cxn>
                <a:cxn ang="0">
                  <a:pos x="93" y="62"/>
                </a:cxn>
                <a:cxn ang="0">
                  <a:pos x="87" y="62"/>
                </a:cxn>
                <a:cxn ang="0">
                  <a:pos x="83" y="60"/>
                </a:cxn>
                <a:cxn ang="0">
                  <a:pos x="81" y="57"/>
                </a:cxn>
                <a:cxn ang="0">
                  <a:pos x="80" y="55"/>
                </a:cxn>
                <a:cxn ang="0">
                  <a:pos x="79" y="52"/>
                </a:cxn>
                <a:cxn ang="0">
                  <a:pos x="77" y="40"/>
                </a:cxn>
                <a:cxn ang="0">
                  <a:pos x="70" y="31"/>
                </a:cxn>
                <a:cxn ang="0">
                  <a:pos x="61" y="24"/>
                </a:cxn>
                <a:cxn ang="0">
                  <a:pos x="50" y="22"/>
                </a:cxn>
                <a:cxn ang="0">
                  <a:pos x="39" y="24"/>
                </a:cxn>
                <a:cxn ang="0">
                  <a:pos x="29" y="31"/>
                </a:cxn>
                <a:cxn ang="0">
                  <a:pos x="24" y="40"/>
                </a:cxn>
                <a:cxn ang="0">
                  <a:pos x="22" y="52"/>
                </a:cxn>
                <a:cxn ang="0">
                  <a:pos x="21" y="55"/>
                </a:cxn>
                <a:cxn ang="0">
                  <a:pos x="19" y="57"/>
                </a:cxn>
                <a:cxn ang="0">
                  <a:pos x="17" y="60"/>
                </a:cxn>
                <a:cxn ang="0">
                  <a:pos x="14" y="62"/>
                </a:cxn>
                <a:cxn ang="0">
                  <a:pos x="7" y="62"/>
                </a:cxn>
                <a:cxn ang="0">
                  <a:pos x="4" y="60"/>
                </a:cxn>
                <a:cxn ang="0">
                  <a:pos x="0" y="55"/>
                </a:cxn>
                <a:cxn ang="0">
                  <a:pos x="0" y="52"/>
                </a:cxn>
                <a:cxn ang="0">
                  <a:pos x="2" y="35"/>
                </a:cxn>
                <a:cxn ang="0">
                  <a:pos x="10" y="21"/>
                </a:cxn>
                <a:cxn ang="0">
                  <a:pos x="21" y="10"/>
                </a:cxn>
                <a:cxn ang="0">
                  <a:pos x="34" y="2"/>
                </a:cxn>
                <a:cxn ang="0">
                  <a:pos x="50" y="0"/>
                </a:cxn>
              </a:cxnLst>
              <a:rect l="0" t="0" r="r" b="b"/>
              <a:pathLst>
                <a:path w="101" h="62">
                  <a:moveTo>
                    <a:pt x="50" y="0"/>
                  </a:moveTo>
                  <a:lnTo>
                    <a:pt x="66" y="2"/>
                  </a:lnTo>
                  <a:lnTo>
                    <a:pt x="80" y="10"/>
                  </a:lnTo>
                  <a:lnTo>
                    <a:pt x="91" y="21"/>
                  </a:lnTo>
                  <a:lnTo>
                    <a:pt x="99" y="35"/>
                  </a:lnTo>
                  <a:lnTo>
                    <a:pt x="101" y="52"/>
                  </a:lnTo>
                  <a:lnTo>
                    <a:pt x="101" y="55"/>
                  </a:lnTo>
                  <a:lnTo>
                    <a:pt x="96" y="60"/>
                  </a:lnTo>
                  <a:lnTo>
                    <a:pt x="93" y="62"/>
                  </a:lnTo>
                  <a:lnTo>
                    <a:pt x="87" y="62"/>
                  </a:lnTo>
                  <a:lnTo>
                    <a:pt x="83" y="60"/>
                  </a:lnTo>
                  <a:lnTo>
                    <a:pt x="81" y="57"/>
                  </a:lnTo>
                  <a:lnTo>
                    <a:pt x="80" y="55"/>
                  </a:lnTo>
                  <a:lnTo>
                    <a:pt x="79" y="52"/>
                  </a:lnTo>
                  <a:lnTo>
                    <a:pt x="77" y="40"/>
                  </a:lnTo>
                  <a:lnTo>
                    <a:pt x="70" y="31"/>
                  </a:lnTo>
                  <a:lnTo>
                    <a:pt x="61" y="24"/>
                  </a:lnTo>
                  <a:lnTo>
                    <a:pt x="50" y="22"/>
                  </a:lnTo>
                  <a:lnTo>
                    <a:pt x="39" y="24"/>
                  </a:lnTo>
                  <a:lnTo>
                    <a:pt x="29" y="31"/>
                  </a:lnTo>
                  <a:lnTo>
                    <a:pt x="24" y="40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7"/>
                  </a:lnTo>
                  <a:lnTo>
                    <a:pt x="17" y="60"/>
                  </a:lnTo>
                  <a:lnTo>
                    <a:pt x="14" y="62"/>
                  </a:lnTo>
                  <a:lnTo>
                    <a:pt x="7" y="62"/>
                  </a:lnTo>
                  <a:lnTo>
                    <a:pt x="4" y="60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2" y="35"/>
                  </a:lnTo>
                  <a:lnTo>
                    <a:pt x="10" y="21"/>
                  </a:lnTo>
                  <a:lnTo>
                    <a:pt x="21" y="10"/>
                  </a:lnTo>
                  <a:lnTo>
                    <a:pt x="34" y="2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5" name="Freeform 735"/>
            <p:cNvSpPr>
              <a:spLocks noEditPoints="1"/>
            </p:cNvSpPr>
            <p:nvPr/>
          </p:nvSpPr>
          <p:spPr bwMode="auto">
            <a:xfrm>
              <a:off x="10990263" y="2300288"/>
              <a:ext cx="369888" cy="369888"/>
            </a:xfrm>
            <a:custGeom>
              <a:avLst/>
              <a:gdLst/>
              <a:ahLst/>
              <a:cxnLst>
                <a:cxn ang="0">
                  <a:pos x="444" y="52"/>
                </a:cxn>
                <a:cxn ang="0">
                  <a:pos x="53" y="443"/>
                </a:cxn>
                <a:cxn ang="0">
                  <a:pos x="444" y="443"/>
                </a:cxn>
                <a:cxn ang="0">
                  <a:pos x="444" y="52"/>
                </a:cxn>
                <a:cxn ang="0">
                  <a:pos x="466" y="0"/>
                </a:cxn>
                <a:cxn ang="0">
                  <a:pos x="466" y="465"/>
                </a:cxn>
                <a:cxn ang="0">
                  <a:pos x="0" y="465"/>
                </a:cxn>
                <a:cxn ang="0">
                  <a:pos x="466" y="0"/>
                </a:cxn>
              </a:cxnLst>
              <a:rect l="0" t="0" r="r" b="b"/>
              <a:pathLst>
                <a:path w="466" h="465">
                  <a:moveTo>
                    <a:pt x="444" y="52"/>
                  </a:moveTo>
                  <a:lnTo>
                    <a:pt x="53" y="443"/>
                  </a:lnTo>
                  <a:lnTo>
                    <a:pt x="444" y="443"/>
                  </a:lnTo>
                  <a:lnTo>
                    <a:pt x="444" y="52"/>
                  </a:lnTo>
                  <a:close/>
                  <a:moveTo>
                    <a:pt x="466" y="0"/>
                  </a:moveTo>
                  <a:lnTo>
                    <a:pt x="466" y="465"/>
                  </a:lnTo>
                  <a:lnTo>
                    <a:pt x="0" y="465"/>
                  </a:lnTo>
                  <a:lnTo>
                    <a:pt x="4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6" name="Freeform 736"/>
            <p:cNvSpPr>
              <a:spLocks noEditPoints="1"/>
            </p:cNvSpPr>
            <p:nvPr/>
          </p:nvSpPr>
          <p:spPr bwMode="auto">
            <a:xfrm>
              <a:off x="11128376" y="2438400"/>
              <a:ext cx="168275" cy="168275"/>
            </a:xfrm>
            <a:custGeom>
              <a:avLst/>
              <a:gdLst/>
              <a:ahLst/>
              <a:cxnLst>
                <a:cxn ang="0">
                  <a:pos x="190" y="52"/>
                </a:cxn>
                <a:cxn ang="0">
                  <a:pos x="52" y="190"/>
                </a:cxn>
                <a:cxn ang="0">
                  <a:pos x="190" y="190"/>
                </a:cxn>
                <a:cxn ang="0">
                  <a:pos x="190" y="52"/>
                </a:cxn>
                <a:cxn ang="0">
                  <a:pos x="212" y="0"/>
                </a:cxn>
                <a:cxn ang="0">
                  <a:pos x="212" y="212"/>
                </a:cxn>
                <a:cxn ang="0">
                  <a:pos x="0" y="212"/>
                </a:cxn>
                <a:cxn ang="0">
                  <a:pos x="212" y="0"/>
                </a:cxn>
              </a:cxnLst>
              <a:rect l="0" t="0" r="r" b="b"/>
              <a:pathLst>
                <a:path w="212" h="212">
                  <a:moveTo>
                    <a:pt x="190" y="52"/>
                  </a:moveTo>
                  <a:lnTo>
                    <a:pt x="52" y="190"/>
                  </a:lnTo>
                  <a:lnTo>
                    <a:pt x="190" y="190"/>
                  </a:lnTo>
                  <a:lnTo>
                    <a:pt x="190" y="52"/>
                  </a:lnTo>
                  <a:close/>
                  <a:moveTo>
                    <a:pt x="212" y="0"/>
                  </a:moveTo>
                  <a:lnTo>
                    <a:pt x="212" y="212"/>
                  </a:lnTo>
                  <a:lnTo>
                    <a:pt x="0" y="212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7" name="Freeform 737"/>
            <p:cNvSpPr>
              <a:spLocks/>
            </p:cNvSpPr>
            <p:nvPr/>
          </p:nvSpPr>
          <p:spPr bwMode="auto">
            <a:xfrm>
              <a:off x="10847388" y="2355850"/>
              <a:ext cx="282575" cy="282575"/>
            </a:xfrm>
            <a:custGeom>
              <a:avLst/>
              <a:gdLst/>
              <a:ahLst/>
              <a:cxnLst>
                <a:cxn ang="0">
                  <a:pos x="346" y="0"/>
                </a:cxn>
                <a:cxn ang="0">
                  <a:pos x="348" y="0"/>
                </a:cxn>
                <a:cxn ang="0">
                  <a:pos x="351" y="1"/>
                </a:cxn>
                <a:cxn ang="0">
                  <a:pos x="355" y="3"/>
                </a:cxn>
                <a:cxn ang="0">
                  <a:pos x="357" y="7"/>
                </a:cxn>
                <a:cxn ang="0">
                  <a:pos x="358" y="10"/>
                </a:cxn>
                <a:cxn ang="0">
                  <a:pos x="358" y="12"/>
                </a:cxn>
                <a:cxn ang="0">
                  <a:pos x="357" y="16"/>
                </a:cxn>
                <a:cxn ang="0">
                  <a:pos x="355" y="19"/>
                </a:cxn>
                <a:cxn ang="0">
                  <a:pos x="17" y="357"/>
                </a:cxn>
                <a:cxn ang="0">
                  <a:pos x="15" y="358"/>
                </a:cxn>
                <a:cxn ang="0">
                  <a:pos x="8" y="358"/>
                </a:cxn>
                <a:cxn ang="0">
                  <a:pos x="6" y="357"/>
                </a:cxn>
                <a:cxn ang="0">
                  <a:pos x="4" y="354"/>
                </a:cxn>
                <a:cxn ang="0">
                  <a:pos x="2" y="351"/>
                </a:cxn>
                <a:cxn ang="0">
                  <a:pos x="0" y="348"/>
                </a:cxn>
                <a:cxn ang="0">
                  <a:pos x="0" y="346"/>
                </a:cxn>
                <a:cxn ang="0">
                  <a:pos x="2" y="342"/>
                </a:cxn>
                <a:cxn ang="0">
                  <a:pos x="4" y="339"/>
                </a:cxn>
                <a:cxn ang="0">
                  <a:pos x="339" y="3"/>
                </a:cxn>
                <a:cxn ang="0">
                  <a:pos x="342" y="1"/>
                </a:cxn>
                <a:cxn ang="0">
                  <a:pos x="346" y="0"/>
                </a:cxn>
              </a:cxnLst>
              <a:rect l="0" t="0" r="r" b="b"/>
              <a:pathLst>
                <a:path w="358" h="358">
                  <a:moveTo>
                    <a:pt x="346" y="0"/>
                  </a:moveTo>
                  <a:lnTo>
                    <a:pt x="348" y="0"/>
                  </a:lnTo>
                  <a:lnTo>
                    <a:pt x="351" y="1"/>
                  </a:lnTo>
                  <a:lnTo>
                    <a:pt x="355" y="3"/>
                  </a:lnTo>
                  <a:lnTo>
                    <a:pt x="357" y="7"/>
                  </a:lnTo>
                  <a:lnTo>
                    <a:pt x="358" y="10"/>
                  </a:lnTo>
                  <a:lnTo>
                    <a:pt x="358" y="12"/>
                  </a:lnTo>
                  <a:lnTo>
                    <a:pt x="357" y="16"/>
                  </a:lnTo>
                  <a:lnTo>
                    <a:pt x="355" y="19"/>
                  </a:lnTo>
                  <a:lnTo>
                    <a:pt x="17" y="357"/>
                  </a:lnTo>
                  <a:lnTo>
                    <a:pt x="15" y="358"/>
                  </a:lnTo>
                  <a:lnTo>
                    <a:pt x="8" y="358"/>
                  </a:lnTo>
                  <a:lnTo>
                    <a:pt x="6" y="357"/>
                  </a:lnTo>
                  <a:lnTo>
                    <a:pt x="4" y="354"/>
                  </a:lnTo>
                  <a:lnTo>
                    <a:pt x="2" y="351"/>
                  </a:lnTo>
                  <a:lnTo>
                    <a:pt x="0" y="348"/>
                  </a:lnTo>
                  <a:lnTo>
                    <a:pt x="0" y="346"/>
                  </a:lnTo>
                  <a:lnTo>
                    <a:pt x="2" y="342"/>
                  </a:lnTo>
                  <a:lnTo>
                    <a:pt x="4" y="339"/>
                  </a:lnTo>
                  <a:lnTo>
                    <a:pt x="339" y="3"/>
                  </a:lnTo>
                  <a:lnTo>
                    <a:pt x="342" y="1"/>
                  </a:lnTo>
                  <a:lnTo>
                    <a:pt x="3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8" name="Freeform 738"/>
            <p:cNvSpPr>
              <a:spLocks/>
            </p:cNvSpPr>
            <p:nvPr/>
          </p:nvSpPr>
          <p:spPr bwMode="auto">
            <a:xfrm>
              <a:off x="10833101" y="2457450"/>
              <a:ext cx="100013" cy="10001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9" y="3"/>
                </a:cxn>
                <a:cxn ang="0">
                  <a:pos x="122" y="107"/>
                </a:cxn>
                <a:cxn ang="0">
                  <a:pos x="124" y="110"/>
                </a:cxn>
                <a:cxn ang="0">
                  <a:pos x="125" y="113"/>
                </a:cxn>
                <a:cxn ang="0">
                  <a:pos x="125" y="115"/>
                </a:cxn>
                <a:cxn ang="0">
                  <a:pos x="124" y="119"/>
                </a:cxn>
                <a:cxn ang="0">
                  <a:pos x="122" y="122"/>
                </a:cxn>
                <a:cxn ang="0">
                  <a:pos x="120" y="124"/>
                </a:cxn>
                <a:cxn ang="0">
                  <a:pos x="118" y="125"/>
                </a:cxn>
                <a:cxn ang="0">
                  <a:pos x="112" y="125"/>
                </a:cxn>
                <a:cxn ang="0">
                  <a:pos x="109" y="124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3" y="3"/>
                </a:cxn>
                <a:cxn ang="0">
                  <a:pos x="7" y="1"/>
                </a:cxn>
                <a:cxn ang="0">
                  <a:pos x="10" y="0"/>
                </a:cxn>
              </a:cxnLst>
              <a:rect l="0" t="0" r="r" b="b"/>
              <a:pathLst>
                <a:path w="125" h="125">
                  <a:moveTo>
                    <a:pt x="10" y="0"/>
                  </a:move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122" y="107"/>
                  </a:lnTo>
                  <a:lnTo>
                    <a:pt x="124" y="110"/>
                  </a:lnTo>
                  <a:lnTo>
                    <a:pt x="125" y="113"/>
                  </a:lnTo>
                  <a:lnTo>
                    <a:pt x="125" y="115"/>
                  </a:lnTo>
                  <a:lnTo>
                    <a:pt x="124" y="119"/>
                  </a:lnTo>
                  <a:lnTo>
                    <a:pt x="122" y="122"/>
                  </a:lnTo>
                  <a:lnTo>
                    <a:pt x="120" y="124"/>
                  </a:lnTo>
                  <a:lnTo>
                    <a:pt x="118" y="125"/>
                  </a:lnTo>
                  <a:lnTo>
                    <a:pt x="112" y="125"/>
                  </a:lnTo>
                  <a:lnTo>
                    <a:pt x="109" y="124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29" name="Freeform 739"/>
            <p:cNvSpPr>
              <a:spLocks/>
            </p:cNvSpPr>
            <p:nvPr/>
          </p:nvSpPr>
          <p:spPr bwMode="auto">
            <a:xfrm>
              <a:off x="10868026" y="2422525"/>
              <a:ext cx="73025" cy="7461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83" y="0"/>
                </a:cxn>
                <a:cxn ang="0">
                  <a:pos x="87" y="1"/>
                </a:cxn>
                <a:cxn ang="0">
                  <a:pos x="89" y="3"/>
                </a:cxn>
                <a:cxn ang="0">
                  <a:pos x="91" y="7"/>
                </a:cxn>
                <a:cxn ang="0">
                  <a:pos x="92" y="10"/>
                </a:cxn>
                <a:cxn ang="0">
                  <a:pos x="92" y="12"/>
                </a:cxn>
                <a:cxn ang="0">
                  <a:pos x="91" y="15"/>
                </a:cxn>
                <a:cxn ang="0">
                  <a:pos x="89" y="19"/>
                </a:cxn>
                <a:cxn ang="0">
                  <a:pos x="18" y="90"/>
                </a:cxn>
                <a:cxn ang="0">
                  <a:pos x="16" y="92"/>
                </a:cxn>
                <a:cxn ang="0">
                  <a:pos x="13" y="93"/>
                </a:cxn>
                <a:cxn ang="0">
                  <a:pos x="8" y="93"/>
                </a:cxn>
                <a:cxn ang="0">
                  <a:pos x="5" y="92"/>
                </a:cxn>
                <a:cxn ang="0">
                  <a:pos x="3" y="90"/>
                </a:cxn>
                <a:cxn ang="0">
                  <a:pos x="1" y="87"/>
                </a:cxn>
                <a:cxn ang="0">
                  <a:pos x="0" y="84"/>
                </a:cxn>
                <a:cxn ang="0">
                  <a:pos x="0" y="81"/>
                </a:cxn>
                <a:cxn ang="0">
                  <a:pos x="1" y="78"/>
                </a:cxn>
                <a:cxn ang="0">
                  <a:pos x="3" y="75"/>
                </a:cxn>
                <a:cxn ang="0">
                  <a:pos x="73" y="3"/>
                </a:cxn>
                <a:cxn ang="0">
                  <a:pos x="77" y="1"/>
                </a:cxn>
                <a:cxn ang="0">
                  <a:pos x="80" y="0"/>
                </a:cxn>
              </a:cxnLst>
              <a:rect l="0" t="0" r="r" b="b"/>
              <a:pathLst>
                <a:path w="92" h="93">
                  <a:moveTo>
                    <a:pt x="8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89" y="3"/>
                  </a:lnTo>
                  <a:lnTo>
                    <a:pt x="91" y="7"/>
                  </a:lnTo>
                  <a:lnTo>
                    <a:pt x="92" y="10"/>
                  </a:lnTo>
                  <a:lnTo>
                    <a:pt x="92" y="12"/>
                  </a:lnTo>
                  <a:lnTo>
                    <a:pt x="91" y="15"/>
                  </a:lnTo>
                  <a:lnTo>
                    <a:pt x="89" y="19"/>
                  </a:lnTo>
                  <a:lnTo>
                    <a:pt x="18" y="90"/>
                  </a:lnTo>
                  <a:lnTo>
                    <a:pt x="16" y="92"/>
                  </a:lnTo>
                  <a:lnTo>
                    <a:pt x="13" y="93"/>
                  </a:lnTo>
                  <a:lnTo>
                    <a:pt x="8" y="93"/>
                  </a:lnTo>
                  <a:lnTo>
                    <a:pt x="5" y="92"/>
                  </a:lnTo>
                  <a:lnTo>
                    <a:pt x="3" y="90"/>
                  </a:lnTo>
                  <a:lnTo>
                    <a:pt x="1" y="87"/>
                  </a:lnTo>
                  <a:lnTo>
                    <a:pt x="0" y="84"/>
                  </a:lnTo>
                  <a:lnTo>
                    <a:pt x="0" y="81"/>
                  </a:lnTo>
                  <a:lnTo>
                    <a:pt x="1" y="78"/>
                  </a:lnTo>
                  <a:lnTo>
                    <a:pt x="3" y="75"/>
                  </a:lnTo>
                  <a:lnTo>
                    <a:pt x="73" y="3"/>
                  </a:lnTo>
                  <a:lnTo>
                    <a:pt x="77" y="1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0" name="Freeform 740"/>
            <p:cNvSpPr>
              <a:spLocks/>
            </p:cNvSpPr>
            <p:nvPr/>
          </p:nvSpPr>
          <p:spPr bwMode="auto">
            <a:xfrm>
              <a:off x="10871201" y="2366963"/>
              <a:ext cx="90488" cy="904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5" y="0"/>
                </a:cxn>
                <a:cxn ang="0">
                  <a:pos x="19" y="2"/>
                </a:cxn>
                <a:cxn ang="0">
                  <a:pos x="111" y="94"/>
                </a:cxn>
                <a:cxn ang="0">
                  <a:pos x="113" y="97"/>
                </a:cxn>
                <a:cxn ang="0">
                  <a:pos x="114" y="101"/>
                </a:cxn>
                <a:cxn ang="0">
                  <a:pos x="114" y="103"/>
                </a:cxn>
                <a:cxn ang="0">
                  <a:pos x="113" y="106"/>
                </a:cxn>
                <a:cxn ang="0">
                  <a:pos x="111" y="110"/>
                </a:cxn>
                <a:cxn ang="0">
                  <a:pos x="109" y="112"/>
                </a:cxn>
                <a:cxn ang="0">
                  <a:pos x="107" y="113"/>
                </a:cxn>
                <a:cxn ang="0">
                  <a:pos x="101" y="113"/>
                </a:cxn>
                <a:cxn ang="0">
                  <a:pos x="98" y="112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7" y="0"/>
                </a:cxn>
              </a:cxnLst>
              <a:rect l="0" t="0" r="r" b="b"/>
              <a:pathLst>
                <a:path w="114" h="113">
                  <a:moveTo>
                    <a:pt x="7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11" y="94"/>
                  </a:lnTo>
                  <a:lnTo>
                    <a:pt x="113" y="97"/>
                  </a:lnTo>
                  <a:lnTo>
                    <a:pt x="114" y="101"/>
                  </a:lnTo>
                  <a:lnTo>
                    <a:pt x="114" y="103"/>
                  </a:lnTo>
                  <a:lnTo>
                    <a:pt x="113" y="106"/>
                  </a:lnTo>
                  <a:lnTo>
                    <a:pt x="111" y="110"/>
                  </a:lnTo>
                  <a:lnTo>
                    <a:pt x="109" y="112"/>
                  </a:lnTo>
                  <a:lnTo>
                    <a:pt x="107" y="113"/>
                  </a:lnTo>
                  <a:lnTo>
                    <a:pt x="101" y="113"/>
                  </a:lnTo>
                  <a:lnTo>
                    <a:pt x="98" y="112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1" name="Freeform 741"/>
            <p:cNvSpPr>
              <a:spLocks/>
            </p:cNvSpPr>
            <p:nvPr/>
          </p:nvSpPr>
          <p:spPr bwMode="auto">
            <a:xfrm>
              <a:off x="10993438" y="2338388"/>
              <a:ext cx="117475" cy="11747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9" y="3"/>
                </a:cxn>
                <a:cxn ang="0">
                  <a:pos x="145" y="130"/>
                </a:cxn>
                <a:cxn ang="0">
                  <a:pos x="147" y="133"/>
                </a:cxn>
                <a:cxn ang="0">
                  <a:pos x="149" y="137"/>
                </a:cxn>
                <a:cxn ang="0">
                  <a:pos x="149" y="139"/>
                </a:cxn>
                <a:cxn ang="0">
                  <a:pos x="147" y="142"/>
                </a:cxn>
                <a:cxn ang="0">
                  <a:pos x="145" y="145"/>
                </a:cxn>
                <a:cxn ang="0">
                  <a:pos x="143" y="148"/>
                </a:cxn>
                <a:cxn ang="0">
                  <a:pos x="141" y="149"/>
                </a:cxn>
                <a:cxn ang="0">
                  <a:pos x="135" y="149"/>
                </a:cxn>
                <a:cxn ang="0">
                  <a:pos x="132" y="148"/>
                </a:cxn>
                <a:cxn ang="0">
                  <a:pos x="3" y="19"/>
                </a:cxn>
                <a:cxn ang="0">
                  <a:pos x="1" y="16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3" y="2"/>
                </a:cxn>
                <a:cxn ang="0">
                  <a:pos x="6" y="1"/>
                </a:cxn>
                <a:cxn ang="0">
                  <a:pos x="9" y="0"/>
                </a:cxn>
              </a:cxnLst>
              <a:rect l="0" t="0" r="r" b="b"/>
              <a:pathLst>
                <a:path w="149" h="149">
                  <a:moveTo>
                    <a:pt x="9" y="0"/>
                  </a:move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145" y="130"/>
                  </a:lnTo>
                  <a:lnTo>
                    <a:pt x="147" y="133"/>
                  </a:lnTo>
                  <a:lnTo>
                    <a:pt x="149" y="137"/>
                  </a:lnTo>
                  <a:lnTo>
                    <a:pt x="149" y="139"/>
                  </a:lnTo>
                  <a:lnTo>
                    <a:pt x="147" y="142"/>
                  </a:lnTo>
                  <a:lnTo>
                    <a:pt x="145" y="145"/>
                  </a:lnTo>
                  <a:lnTo>
                    <a:pt x="143" y="148"/>
                  </a:lnTo>
                  <a:lnTo>
                    <a:pt x="141" y="149"/>
                  </a:lnTo>
                  <a:lnTo>
                    <a:pt x="135" y="149"/>
                  </a:lnTo>
                  <a:lnTo>
                    <a:pt x="132" y="148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2"/>
                  </a:lnTo>
                  <a:lnTo>
                    <a:pt x="6" y="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2" name="Freeform 742"/>
            <p:cNvSpPr>
              <a:spLocks/>
            </p:cNvSpPr>
            <p:nvPr/>
          </p:nvSpPr>
          <p:spPr bwMode="auto">
            <a:xfrm>
              <a:off x="11056938" y="2185988"/>
              <a:ext cx="17463" cy="889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2" y="11"/>
                </a:cxn>
                <a:cxn ang="0">
                  <a:pos x="22" y="102"/>
                </a:cxn>
                <a:cxn ang="0">
                  <a:pos x="21" y="106"/>
                </a:cxn>
                <a:cxn ang="0">
                  <a:pos x="19" y="110"/>
                </a:cxn>
                <a:cxn ang="0">
                  <a:pos x="16" y="112"/>
                </a:cxn>
                <a:cxn ang="0">
                  <a:pos x="11" y="113"/>
                </a:cxn>
                <a:cxn ang="0">
                  <a:pos x="7" y="112"/>
                </a:cxn>
                <a:cxn ang="0">
                  <a:pos x="4" y="110"/>
                </a:cxn>
                <a:cxn ang="0">
                  <a:pos x="2" y="106"/>
                </a:cxn>
                <a:cxn ang="0">
                  <a:pos x="0" y="10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22" h="113">
                  <a:moveTo>
                    <a:pt x="8" y="0"/>
                  </a:moveTo>
                  <a:lnTo>
                    <a:pt x="15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11"/>
                  </a:lnTo>
                  <a:lnTo>
                    <a:pt x="22" y="102"/>
                  </a:lnTo>
                  <a:lnTo>
                    <a:pt x="21" y="106"/>
                  </a:lnTo>
                  <a:lnTo>
                    <a:pt x="19" y="110"/>
                  </a:lnTo>
                  <a:lnTo>
                    <a:pt x="16" y="112"/>
                  </a:lnTo>
                  <a:lnTo>
                    <a:pt x="11" y="113"/>
                  </a:lnTo>
                  <a:lnTo>
                    <a:pt x="7" y="112"/>
                  </a:lnTo>
                  <a:lnTo>
                    <a:pt x="4" y="110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3" name="Freeform 743"/>
            <p:cNvSpPr>
              <a:spLocks/>
            </p:cNvSpPr>
            <p:nvPr/>
          </p:nvSpPr>
          <p:spPr bwMode="auto">
            <a:xfrm>
              <a:off x="10963276" y="2185988"/>
              <a:ext cx="15875" cy="889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18" y="4"/>
                </a:cxn>
                <a:cxn ang="0">
                  <a:pos x="21" y="7"/>
                </a:cxn>
                <a:cxn ang="0">
                  <a:pos x="21" y="105"/>
                </a:cxn>
                <a:cxn ang="0">
                  <a:pos x="18" y="109"/>
                </a:cxn>
                <a:cxn ang="0">
                  <a:pos x="16" y="111"/>
                </a:cxn>
                <a:cxn ang="0">
                  <a:pos x="14" y="112"/>
                </a:cxn>
                <a:cxn ang="0">
                  <a:pos x="11" y="113"/>
                </a:cxn>
                <a:cxn ang="0">
                  <a:pos x="4" y="111"/>
                </a:cxn>
                <a:cxn ang="0">
                  <a:pos x="2" y="109"/>
                </a:cxn>
                <a:cxn ang="0">
                  <a:pos x="0" y="105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21" h="113">
                  <a:moveTo>
                    <a:pt x="7" y="0"/>
                  </a:moveTo>
                  <a:lnTo>
                    <a:pt x="14" y="0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05"/>
                  </a:lnTo>
                  <a:lnTo>
                    <a:pt x="18" y="109"/>
                  </a:lnTo>
                  <a:lnTo>
                    <a:pt x="16" y="111"/>
                  </a:lnTo>
                  <a:lnTo>
                    <a:pt x="14" y="112"/>
                  </a:lnTo>
                  <a:lnTo>
                    <a:pt x="11" y="113"/>
                  </a:lnTo>
                  <a:lnTo>
                    <a:pt x="4" y="111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4" name="Freeform 744"/>
            <p:cNvSpPr>
              <a:spLocks/>
            </p:cNvSpPr>
            <p:nvPr/>
          </p:nvSpPr>
          <p:spPr bwMode="auto">
            <a:xfrm>
              <a:off x="11010901" y="2185988"/>
              <a:ext cx="17463" cy="889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2" y="11"/>
                </a:cxn>
                <a:cxn ang="0">
                  <a:pos x="22" y="102"/>
                </a:cxn>
                <a:cxn ang="0">
                  <a:pos x="21" y="106"/>
                </a:cxn>
                <a:cxn ang="0">
                  <a:pos x="19" y="110"/>
                </a:cxn>
                <a:cxn ang="0">
                  <a:pos x="15" y="112"/>
                </a:cxn>
                <a:cxn ang="0">
                  <a:pos x="11" y="113"/>
                </a:cxn>
                <a:cxn ang="0">
                  <a:pos x="4" y="111"/>
                </a:cxn>
                <a:cxn ang="0">
                  <a:pos x="2" y="109"/>
                </a:cxn>
                <a:cxn ang="0">
                  <a:pos x="0" y="105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22" h="113">
                  <a:moveTo>
                    <a:pt x="8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11"/>
                  </a:lnTo>
                  <a:lnTo>
                    <a:pt x="22" y="102"/>
                  </a:lnTo>
                  <a:lnTo>
                    <a:pt x="21" y="106"/>
                  </a:lnTo>
                  <a:lnTo>
                    <a:pt x="19" y="110"/>
                  </a:lnTo>
                  <a:lnTo>
                    <a:pt x="15" y="112"/>
                  </a:lnTo>
                  <a:lnTo>
                    <a:pt x="11" y="113"/>
                  </a:lnTo>
                  <a:lnTo>
                    <a:pt x="4" y="111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5" name="Freeform 745"/>
            <p:cNvSpPr>
              <a:spLocks/>
            </p:cNvSpPr>
            <p:nvPr/>
          </p:nvSpPr>
          <p:spPr bwMode="auto">
            <a:xfrm>
              <a:off x="11104563" y="2185988"/>
              <a:ext cx="17463" cy="889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05"/>
                </a:cxn>
                <a:cxn ang="0">
                  <a:pos x="20" y="109"/>
                </a:cxn>
                <a:cxn ang="0">
                  <a:pos x="17" y="111"/>
                </a:cxn>
                <a:cxn ang="0">
                  <a:pos x="11" y="113"/>
                </a:cxn>
                <a:cxn ang="0">
                  <a:pos x="6" y="112"/>
                </a:cxn>
                <a:cxn ang="0">
                  <a:pos x="3" y="110"/>
                </a:cxn>
                <a:cxn ang="0">
                  <a:pos x="1" y="106"/>
                </a:cxn>
                <a:cxn ang="0">
                  <a:pos x="0" y="102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22" h="113">
                  <a:moveTo>
                    <a:pt x="8" y="0"/>
                  </a:moveTo>
                  <a:lnTo>
                    <a:pt x="14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05"/>
                  </a:lnTo>
                  <a:lnTo>
                    <a:pt x="20" y="109"/>
                  </a:lnTo>
                  <a:lnTo>
                    <a:pt x="17" y="111"/>
                  </a:lnTo>
                  <a:lnTo>
                    <a:pt x="11" y="113"/>
                  </a:lnTo>
                  <a:lnTo>
                    <a:pt x="6" y="112"/>
                  </a:lnTo>
                  <a:lnTo>
                    <a:pt x="3" y="110"/>
                  </a:lnTo>
                  <a:lnTo>
                    <a:pt x="1" y="106"/>
                  </a:lnTo>
                  <a:lnTo>
                    <a:pt x="0" y="102"/>
                  </a:lnTo>
                  <a:lnTo>
                    <a:pt x="0" y="11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6" name="Freeform 746"/>
            <p:cNvSpPr>
              <a:spLocks/>
            </p:cNvSpPr>
            <p:nvPr/>
          </p:nvSpPr>
          <p:spPr bwMode="auto">
            <a:xfrm>
              <a:off x="11152188" y="2185988"/>
              <a:ext cx="17463" cy="889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7"/>
                </a:cxn>
                <a:cxn ang="0">
                  <a:pos x="21" y="105"/>
                </a:cxn>
                <a:cxn ang="0">
                  <a:pos x="19" y="109"/>
                </a:cxn>
                <a:cxn ang="0">
                  <a:pos x="17" y="111"/>
                </a:cxn>
                <a:cxn ang="0">
                  <a:pos x="10" y="113"/>
                </a:cxn>
                <a:cxn ang="0">
                  <a:pos x="7" y="112"/>
                </a:cxn>
                <a:cxn ang="0">
                  <a:pos x="5" y="111"/>
                </a:cxn>
                <a:cxn ang="0">
                  <a:pos x="3" y="109"/>
                </a:cxn>
                <a:cxn ang="0">
                  <a:pos x="0" y="105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21" h="113">
                  <a:moveTo>
                    <a:pt x="7" y="0"/>
                  </a:move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05"/>
                  </a:lnTo>
                  <a:lnTo>
                    <a:pt x="19" y="109"/>
                  </a:lnTo>
                  <a:lnTo>
                    <a:pt x="17" y="111"/>
                  </a:lnTo>
                  <a:lnTo>
                    <a:pt x="10" y="113"/>
                  </a:lnTo>
                  <a:lnTo>
                    <a:pt x="7" y="112"/>
                  </a:lnTo>
                  <a:lnTo>
                    <a:pt x="5" y="111"/>
                  </a:lnTo>
                  <a:lnTo>
                    <a:pt x="3" y="109"/>
                  </a:lnTo>
                  <a:lnTo>
                    <a:pt x="0" y="105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7" name="Freeform 747"/>
            <p:cNvSpPr>
              <a:spLocks/>
            </p:cNvSpPr>
            <p:nvPr/>
          </p:nvSpPr>
          <p:spPr bwMode="auto">
            <a:xfrm>
              <a:off x="10915651" y="2185988"/>
              <a:ext cx="17463" cy="889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05"/>
                </a:cxn>
                <a:cxn ang="0">
                  <a:pos x="20" y="109"/>
                </a:cxn>
                <a:cxn ang="0">
                  <a:pos x="18" y="111"/>
                </a:cxn>
                <a:cxn ang="0">
                  <a:pos x="11" y="113"/>
                </a:cxn>
                <a:cxn ang="0">
                  <a:pos x="7" y="112"/>
                </a:cxn>
                <a:cxn ang="0">
                  <a:pos x="3" y="110"/>
                </a:cxn>
                <a:cxn ang="0">
                  <a:pos x="1" y="106"/>
                </a:cxn>
                <a:cxn ang="0">
                  <a:pos x="0" y="102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22" h="113">
                  <a:moveTo>
                    <a:pt x="8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05"/>
                  </a:lnTo>
                  <a:lnTo>
                    <a:pt x="20" y="109"/>
                  </a:lnTo>
                  <a:lnTo>
                    <a:pt x="18" y="111"/>
                  </a:lnTo>
                  <a:lnTo>
                    <a:pt x="11" y="113"/>
                  </a:lnTo>
                  <a:lnTo>
                    <a:pt x="7" y="112"/>
                  </a:lnTo>
                  <a:lnTo>
                    <a:pt x="3" y="110"/>
                  </a:lnTo>
                  <a:lnTo>
                    <a:pt x="1" y="106"/>
                  </a:lnTo>
                  <a:lnTo>
                    <a:pt x="0" y="102"/>
                  </a:lnTo>
                  <a:lnTo>
                    <a:pt x="0" y="11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8" name="Freeform 748"/>
            <p:cNvSpPr>
              <a:spLocks/>
            </p:cNvSpPr>
            <p:nvPr/>
          </p:nvSpPr>
          <p:spPr bwMode="auto">
            <a:xfrm>
              <a:off x="10866438" y="2185988"/>
              <a:ext cx="17463" cy="889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2" y="11"/>
                </a:cxn>
                <a:cxn ang="0">
                  <a:pos x="22" y="102"/>
                </a:cxn>
                <a:cxn ang="0">
                  <a:pos x="20" y="106"/>
                </a:cxn>
                <a:cxn ang="0">
                  <a:pos x="18" y="110"/>
                </a:cxn>
                <a:cxn ang="0">
                  <a:pos x="15" y="112"/>
                </a:cxn>
                <a:cxn ang="0">
                  <a:pos x="11" y="113"/>
                </a:cxn>
                <a:cxn ang="0">
                  <a:pos x="4" y="111"/>
                </a:cxn>
                <a:cxn ang="0">
                  <a:pos x="2" y="109"/>
                </a:cxn>
                <a:cxn ang="0">
                  <a:pos x="0" y="105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22" h="113">
                  <a:moveTo>
                    <a:pt x="7" y="0"/>
                  </a:move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11"/>
                  </a:lnTo>
                  <a:lnTo>
                    <a:pt x="22" y="102"/>
                  </a:lnTo>
                  <a:lnTo>
                    <a:pt x="20" y="106"/>
                  </a:lnTo>
                  <a:lnTo>
                    <a:pt x="18" y="110"/>
                  </a:lnTo>
                  <a:lnTo>
                    <a:pt x="15" y="112"/>
                  </a:lnTo>
                  <a:lnTo>
                    <a:pt x="11" y="113"/>
                  </a:lnTo>
                  <a:lnTo>
                    <a:pt x="4" y="111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39" name="Freeform 749"/>
            <p:cNvSpPr>
              <a:spLocks/>
            </p:cNvSpPr>
            <p:nvPr/>
          </p:nvSpPr>
          <p:spPr bwMode="auto">
            <a:xfrm>
              <a:off x="10771188" y="2185988"/>
              <a:ext cx="17463" cy="889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05"/>
                </a:cxn>
                <a:cxn ang="0">
                  <a:pos x="20" y="109"/>
                </a:cxn>
                <a:cxn ang="0">
                  <a:pos x="17" y="111"/>
                </a:cxn>
                <a:cxn ang="0">
                  <a:pos x="11" y="113"/>
                </a:cxn>
                <a:cxn ang="0">
                  <a:pos x="6" y="112"/>
                </a:cxn>
                <a:cxn ang="0">
                  <a:pos x="3" y="110"/>
                </a:cxn>
                <a:cxn ang="0">
                  <a:pos x="1" y="106"/>
                </a:cxn>
                <a:cxn ang="0">
                  <a:pos x="0" y="102"/>
                </a:cxn>
                <a:cxn ang="0">
                  <a:pos x="0" y="11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22" h="113">
                  <a:moveTo>
                    <a:pt x="7" y="0"/>
                  </a:moveTo>
                  <a:lnTo>
                    <a:pt x="14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05"/>
                  </a:lnTo>
                  <a:lnTo>
                    <a:pt x="20" y="109"/>
                  </a:lnTo>
                  <a:lnTo>
                    <a:pt x="17" y="111"/>
                  </a:lnTo>
                  <a:lnTo>
                    <a:pt x="11" y="113"/>
                  </a:lnTo>
                  <a:lnTo>
                    <a:pt x="6" y="112"/>
                  </a:lnTo>
                  <a:lnTo>
                    <a:pt x="3" y="110"/>
                  </a:lnTo>
                  <a:lnTo>
                    <a:pt x="1" y="106"/>
                  </a:lnTo>
                  <a:lnTo>
                    <a:pt x="0" y="102"/>
                  </a:lnTo>
                  <a:lnTo>
                    <a:pt x="0" y="11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  <p:sp>
          <p:nvSpPr>
            <p:cNvPr id="240" name="Freeform 750"/>
            <p:cNvSpPr>
              <a:spLocks/>
            </p:cNvSpPr>
            <p:nvPr/>
          </p:nvSpPr>
          <p:spPr bwMode="auto">
            <a:xfrm>
              <a:off x="10818813" y="2185988"/>
              <a:ext cx="17463" cy="889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0"/>
                </a:cxn>
                <a:cxn ang="0">
                  <a:pos x="19" y="4"/>
                </a:cxn>
                <a:cxn ang="0">
                  <a:pos x="21" y="7"/>
                </a:cxn>
                <a:cxn ang="0">
                  <a:pos x="21" y="105"/>
                </a:cxn>
                <a:cxn ang="0">
                  <a:pos x="19" y="109"/>
                </a:cxn>
                <a:cxn ang="0">
                  <a:pos x="17" y="111"/>
                </a:cxn>
                <a:cxn ang="0">
                  <a:pos x="15" y="112"/>
                </a:cxn>
                <a:cxn ang="0">
                  <a:pos x="11" y="113"/>
                </a:cxn>
                <a:cxn ang="0">
                  <a:pos x="5" y="111"/>
                </a:cxn>
                <a:cxn ang="0">
                  <a:pos x="2" y="109"/>
                </a:cxn>
                <a:cxn ang="0">
                  <a:pos x="0" y="105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21" h="113">
                  <a:moveTo>
                    <a:pt x="8" y="0"/>
                  </a:moveTo>
                  <a:lnTo>
                    <a:pt x="15" y="0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05"/>
                  </a:lnTo>
                  <a:lnTo>
                    <a:pt x="19" y="109"/>
                  </a:lnTo>
                  <a:lnTo>
                    <a:pt x="17" y="111"/>
                  </a:lnTo>
                  <a:lnTo>
                    <a:pt x="15" y="112"/>
                  </a:lnTo>
                  <a:lnTo>
                    <a:pt x="11" y="113"/>
                  </a:lnTo>
                  <a:lnTo>
                    <a:pt x="5" y="111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41" name="Группа 14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42" name="Половина рамки 141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3" name="Половина рамки 142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4" name="Picture 2" descr="\\192.168.221.203\Documents\Департамент продаж и маркетинга\Отдел дизайна\ФИРМЕННЫЙ СТИЛЬ БАРС Груп\Логотипы по продуктам\БАРС.Образование\БАРС.Образование_Электронный Детский Сад_логотип\БАРС.Образование_Электронный Детский Сад_пиктограм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623" y="1379001"/>
            <a:ext cx="525086" cy="4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Прямоугольник 145"/>
          <p:cNvSpPr/>
          <p:nvPr/>
        </p:nvSpPr>
        <p:spPr>
          <a:xfrm>
            <a:off x="5826846" y="2885913"/>
            <a:ext cx="306563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Электронная библиотека</a:t>
            </a:r>
          </a:p>
        </p:txBody>
      </p:sp>
      <p:pic>
        <p:nvPicPr>
          <p:cNvPr id="147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" name="Прямоугольник 148"/>
          <p:cNvSpPr/>
          <p:nvPr/>
        </p:nvSpPr>
        <p:spPr>
          <a:xfrm>
            <a:off x="3389652" y="4100076"/>
            <a:ext cx="757496" cy="7889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214313" y="3061520"/>
            <a:ext cx="2993546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Навигатор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дополнительного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образования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61" y="4177192"/>
            <a:ext cx="733691" cy="62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" name="Picture 2" descr="D:\Кондратьева\ВИР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Box 151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53" name="Прямая соединительная линия 152"/>
          <p:cNvCxnSpPr/>
          <p:nvPr/>
        </p:nvCxnSpPr>
        <p:spPr>
          <a:xfrm>
            <a:off x="105100" y="113159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Прямоугольник 147"/>
          <p:cNvSpPr/>
          <p:nvPr/>
        </p:nvSpPr>
        <p:spPr>
          <a:xfrm>
            <a:off x="214312" y="3824456"/>
            <a:ext cx="2993545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Платформа сайтов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5838028" y="4352786"/>
            <a:ext cx="3054452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Банк инновационных педагогических практик</a:t>
            </a:r>
          </a:p>
        </p:txBody>
      </p:sp>
      <p:sp>
        <p:nvSpPr>
          <p:cNvPr id="155" name="Прямоугольник 154"/>
          <p:cNvSpPr/>
          <p:nvPr/>
        </p:nvSpPr>
        <p:spPr>
          <a:xfrm>
            <a:off x="214314" y="4371950"/>
            <a:ext cx="299354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Информационный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портал системы образования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761" y="4158166"/>
            <a:ext cx="1541654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7264" y="4158166"/>
            <a:ext cx="672519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84"/>
          <p:cNvSpPr>
            <a:spLocks noEditPoints="1"/>
          </p:cNvSpPr>
          <p:nvPr/>
        </p:nvSpPr>
        <p:spPr bwMode="auto">
          <a:xfrm>
            <a:off x="1004915" y="4299941"/>
            <a:ext cx="417216" cy="296256"/>
          </a:xfrm>
          <a:custGeom>
            <a:avLst/>
            <a:gdLst>
              <a:gd name="T0" fmla="*/ 269 w 405"/>
              <a:gd name="T1" fmla="*/ 365 h 405"/>
              <a:gd name="T2" fmla="*/ 316 w 405"/>
              <a:gd name="T3" fmla="*/ 354 h 405"/>
              <a:gd name="T4" fmla="*/ 320 w 405"/>
              <a:gd name="T5" fmla="*/ 313 h 405"/>
              <a:gd name="T6" fmla="*/ 86 w 405"/>
              <a:gd name="T7" fmla="*/ 313 h 405"/>
              <a:gd name="T8" fmla="*/ 88 w 405"/>
              <a:gd name="T9" fmla="*/ 354 h 405"/>
              <a:gd name="T10" fmla="*/ 138 w 405"/>
              <a:gd name="T11" fmla="*/ 365 h 405"/>
              <a:gd name="T12" fmla="*/ 210 w 405"/>
              <a:gd name="T13" fmla="*/ 291 h 405"/>
              <a:gd name="T14" fmla="*/ 252 w 405"/>
              <a:gd name="T15" fmla="*/ 365 h 405"/>
              <a:gd name="T16" fmla="*/ 250 w 405"/>
              <a:gd name="T17" fmla="*/ 295 h 405"/>
              <a:gd name="T18" fmla="*/ 156 w 405"/>
              <a:gd name="T19" fmla="*/ 293 h 405"/>
              <a:gd name="T20" fmla="*/ 153 w 405"/>
              <a:gd name="T21" fmla="*/ 365 h 405"/>
              <a:gd name="T22" fmla="*/ 197 w 405"/>
              <a:gd name="T23" fmla="*/ 291 h 405"/>
              <a:gd name="T24" fmla="*/ 300 w 405"/>
              <a:gd name="T25" fmla="*/ 291 h 405"/>
              <a:gd name="T26" fmla="*/ 353 w 405"/>
              <a:gd name="T27" fmla="*/ 319 h 405"/>
              <a:gd name="T28" fmla="*/ 392 w 405"/>
              <a:gd name="T29" fmla="*/ 210 h 405"/>
              <a:gd name="T30" fmla="*/ 210 w 405"/>
              <a:gd name="T31" fmla="*/ 277 h 405"/>
              <a:gd name="T32" fmla="*/ 294 w 405"/>
              <a:gd name="T33" fmla="*/ 251 h 405"/>
              <a:gd name="T34" fmla="*/ 108 w 405"/>
              <a:gd name="T35" fmla="*/ 210 h 405"/>
              <a:gd name="T36" fmla="*/ 153 w 405"/>
              <a:gd name="T37" fmla="*/ 280 h 405"/>
              <a:gd name="T38" fmla="*/ 108 w 405"/>
              <a:gd name="T39" fmla="*/ 210 h 405"/>
              <a:gd name="T40" fmla="*/ 33 w 405"/>
              <a:gd name="T41" fmla="*/ 286 h 405"/>
              <a:gd name="T42" fmla="*/ 81 w 405"/>
              <a:gd name="T43" fmla="*/ 302 h 405"/>
              <a:gd name="T44" fmla="*/ 95 w 405"/>
              <a:gd name="T45" fmla="*/ 210 h 405"/>
              <a:gd name="T46" fmla="*/ 252 w 405"/>
              <a:gd name="T47" fmla="*/ 127 h 405"/>
              <a:gd name="T48" fmla="*/ 298 w 405"/>
              <a:gd name="T49" fmla="*/ 197 h 405"/>
              <a:gd name="T50" fmla="*/ 118 w 405"/>
              <a:gd name="T51" fmla="*/ 120 h 405"/>
              <a:gd name="T52" fmla="*/ 197 w 405"/>
              <a:gd name="T53" fmla="*/ 197 h 405"/>
              <a:gd name="T54" fmla="*/ 118 w 405"/>
              <a:gd name="T55" fmla="*/ 120 h 405"/>
              <a:gd name="T56" fmla="*/ 326 w 405"/>
              <a:gd name="T57" fmla="*/ 105 h 405"/>
              <a:gd name="T58" fmla="*/ 311 w 405"/>
              <a:gd name="T59" fmla="*/ 197 h 405"/>
              <a:gd name="T60" fmla="*/ 374 w 405"/>
              <a:gd name="T61" fmla="*/ 122 h 405"/>
              <a:gd name="T62" fmla="*/ 33 w 405"/>
              <a:gd name="T63" fmla="*/ 122 h 405"/>
              <a:gd name="T64" fmla="*/ 95 w 405"/>
              <a:gd name="T65" fmla="*/ 197 h 405"/>
              <a:gd name="T66" fmla="*/ 81 w 405"/>
              <a:gd name="T67" fmla="*/ 105 h 405"/>
              <a:gd name="T68" fmla="*/ 250 w 405"/>
              <a:gd name="T69" fmla="*/ 21 h 405"/>
              <a:gd name="T70" fmla="*/ 296 w 405"/>
              <a:gd name="T71" fmla="*/ 103 h 405"/>
              <a:gd name="T72" fmla="*/ 344 w 405"/>
              <a:gd name="T73" fmla="*/ 79 h 405"/>
              <a:gd name="T74" fmla="*/ 250 w 405"/>
              <a:gd name="T75" fmla="*/ 21 h 405"/>
              <a:gd name="T76" fmla="*/ 88 w 405"/>
              <a:gd name="T77" fmla="*/ 54 h 405"/>
              <a:gd name="T78" fmla="*/ 86 w 405"/>
              <a:gd name="T79" fmla="*/ 92 h 405"/>
              <a:gd name="T80" fmla="*/ 138 w 405"/>
              <a:gd name="T81" fmla="*/ 41 h 405"/>
              <a:gd name="T82" fmla="*/ 210 w 405"/>
              <a:gd name="T83" fmla="*/ 116 h 405"/>
              <a:gd name="T84" fmla="*/ 270 w 405"/>
              <a:gd name="T85" fmla="*/ 70 h 405"/>
              <a:gd name="T86" fmla="*/ 210 w 405"/>
              <a:gd name="T87" fmla="*/ 15 h 405"/>
              <a:gd name="T88" fmla="*/ 153 w 405"/>
              <a:gd name="T89" fmla="*/ 43 h 405"/>
              <a:gd name="T90" fmla="*/ 154 w 405"/>
              <a:gd name="T91" fmla="*/ 114 h 405"/>
              <a:gd name="T92" fmla="*/ 202 w 405"/>
              <a:gd name="T93" fmla="*/ 0 h 405"/>
              <a:gd name="T94" fmla="*/ 329 w 405"/>
              <a:gd name="T95" fmla="*/ 46 h 405"/>
              <a:gd name="T96" fmla="*/ 399 w 405"/>
              <a:gd name="T97" fmla="*/ 157 h 405"/>
              <a:gd name="T98" fmla="*/ 385 w 405"/>
              <a:gd name="T99" fmla="*/ 293 h 405"/>
              <a:gd name="T100" fmla="*/ 293 w 405"/>
              <a:gd name="T101" fmla="*/ 385 h 405"/>
              <a:gd name="T102" fmla="*/ 156 w 405"/>
              <a:gd name="T103" fmla="*/ 400 h 405"/>
              <a:gd name="T104" fmla="*/ 46 w 405"/>
              <a:gd name="T105" fmla="*/ 330 h 405"/>
              <a:gd name="T106" fmla="*/ 0 w 405"/>
              <a:gd name="T107" fmla="*/ 203 h 405"/>
              <a:gd name="T108" fmla="*/ 46 w 405"/>
              <a:gd name="T109" fmla="*/ 78 h 405"/>
              <a:gd name="T110" fmla="*/ 156 w 405"/>
              <a:gd name="T111" fmla="*/ 6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5" h="405">
                <a:moveTo>
                  <a:pt x="296" y="306"/>
                </a:moveTo>
                <a:lnTo>
                  <a:pt x="283" y="337"/>
                </a:lnTo>
                <a:lnTo>
                  <a:pt x="269" y="365"/>
                </a:lnTo>
                <a:lnTo>
                  <a:pt x="250" y="387"/>
                </a:lnTo>
                <a:lnTo>
                  <a:pt x="285" y="374"/>
                </a:lnTo>
                <a:lnTo>
                  <a:pt x="316" y="354"/>
                </a:lnTo>
                <a:lnTo>
                  <a:pt x="344" y="328"/>
                </a:lnTo>
                <a:lnTo>
                  <a:pt x="335" y="323"/>
                </a:lnTo>
                <a:lnTo>
                  <a:pt x="320" y="313"/>
                </a:lnTo>
                <a:lnTo>
                  <a:pt x="296" y="306"/>
                </a:lnTo>
                <a:close/>
                <a:moveTo>
                  <a:pt x="108" y="304"/>
                </a:moveTo>
                <a:lnTo>
                  <a:pt x="86" y="313"/>
                </a:lnTo>
                <a:lnTo>
                  <a:pt x="70" y="323"/>
                </a:lnTo>
                <a:lnTo>
                  <a:pt x="62" y="328"/>
                </a:lnTo>
                <a:lnTo>
                  <a:pt x="88" y="354"/>
                </a:lnTo>
                <a:lnTo>
                  <a:pt x="121" y="374"/>
                </a:lnTo>
                <a:lnTo>
                  <a:pt x="156" y="387"/>
                </a:lnTo>
                <a:lnTo>
                  <a:pt x="138" y="365"/>
                </a:lnTo>
                <a:lnTo>
                  <a:pt x="121" y="337"/>
                </a:lnTo>
                <a:lnTo>
                  <a:pt x="108" y="304"/>
                </a:lnTo>
                <a:close/>
                <a:moveTo>
                  <a:pt x="210" y="291"/>
                </a:moveTo>
                <a:lnTo>
                  <a:pt x="210" y="393"/>
                </a:lnTo>
                <a:lnTo>
                  <a:pt x="232" y="383"/>
                </a:lnTo>
                <a:lnTo>
                  <a:pt x="252" y="365"/>
                </a:lnTo>
                <a:lnTo>
                  <a:pt x="270" y="336"/>
                </a:lnTo>
                <a:lnTo>
                  <a:pt x="283" y="301"/>
                </a:lnTo>
                <a:lnTo>
                  <a:pt x="250" y="295"/>
                </a:lnTo>
                <a:lnTo>
                  <a:pt x="210" y="291"/>
                </a:lnTo>
                <a:close/>
                <a:moveTo>
                  <a:pt x="197" y="291"/>
                </a:moveTo>
                <a:lnTo>
                  <a:pt x="156" y="293"/>
                </a:lnTo>
                <a:lnTo>
                  <a:pt x="121" y="301"/>
                </a:lnTo>
                <a:lnTo>
                  <a:pt x="136" y="336"/>
                </a:lnTo>
                <a:lnTo>
                  <a:pt x="153" y="365"/>
                </a:lnTo>
                <a:lnTo>
                  <a:pt x="173" y="383"/>
                </a:lnTo>
                <a:lnTo>
                  <a:pt x="197" y="393"/>
                </a:lnTo>
                <a:lnTo>
                  <a:pt x="197" y="291"/>
                </a:lnTo>
                <a:close/>
                <a:moveTo>
                  <a:pt x="311" y="210"/>
                </a:moveTo>
                <a:lnTo>
                  <a:pt x="307" y="253"/>
                </a:lnTo>
                <a:lnTo>
                  <a:pt x="300" y="291"/>
                </a:lnTo>
                <a:lnTo>
                  <a:pt x="326" y="302"/>
                </a:lnTo>
                <a:lnTo>
                  <a:pt x="342" y="312"/>
                </a:lnTo>
                <a:lnTo>
                  <a:pt x="353" y="319"/>
                </a:lnTo>
                <a:lnTo>
                  <a:pt x="374" y="286"/>
                </a:lnTo>
                <a:lnTo>
                  <a:pt x="386" y="249"/>
                </a:lnTo>
                <a:lnTo>
                  <a:pt x="392" y="210"/>
                </a:lnTo>
                <a:lnTo>
                  <a:pt x="311" y="210"/>
                </a:lnTo>
                <a:close/>
                <a:moveTo>
                  <a:pt x="210" y="210"/>
                </a:moveTo>
                <a:lnTo>
                  <a:pt x="210" y="277"/>
                </a:lnTo>
                <a:lnTo>
                  <a:pt x="252" y="280"/>
                </a:lnTo>
                <a:lnTo>
                  <a:pt x="287" y="288"/>
                </a:lnTo>
                <a:lnTo>
                  <a:pt x="294" y="251"/>
                </a:lnTo>
                <a:lnTo>
                  <a:pt x="298" y="210"/>
                </a:lnTo>
                <a:lnTo>
                  <a:pt x="210" y="210"/>
                </a:lnTo>
                <a:close/>
                <a:moveTo>
                  <a:pt x="108" y="210"/>
                </a:moveTo>
                <a:lnTo>
                  <a:pt x="112" y="251"/>
                </a:lnTo>
                <a:lnTo>
                  <a:pt x="118" y="288"/>
                </a:lnTo>
                <a:lnTo>
                  <a:pt x="153" y="280"/>
                </a:lnTo>
                <a:lnTo>
                  <a:pt x="197" y="277"/>
                </a:lnTo>
                <a:lnTo>
                  <a:pt x="197" y="210"/>
                </a:lnTo>
                <a:lnTo>
                  <a:pt x="108" y="210"/>
                </a:lnTo>
                <a:close/>
                <a:moveTo>
                  <a:pt x="14" y="210"/>
                </a:moveTo>
                <a:lnTo>
                  <a:pt x="20" y="249"/>
                </a:lnTo>
                <a:lnTo>
                  <a:pt x="33" y="286"/>
                </a:lnTo>
                <a:lnTo>
                  <a:pt x="53" y="319"/>
                </a:lnTo>
                <a:lnTo>
                  <a:pt x="62" y="312"/>
                </a:lnTo>
                <a:lnTo>
                  <a:pt x="81" y="302"/>
                </a:lnTo>
                <a:lnTo>
                  <a:pt x="105" y="291"/>
                </a:lnTo>
                <a:lnTo>
                  <a:pt x="97" y="253"/>
                </a:lnTo>
                <a:lnTo>
                  <a:pt x="95" y="210"/>
                </a:lnTo>
                <a:lnTo>
                  <a:pt x="14" y="210"/>
                </a:lnTo>
                <a:close/>
                <a:moveTo>
                  <a:pt x="287" y="120"/>
                </a:moveTo>
                <a:lnTo>
                  <a:pt x="252" y="127"/>
                </a:lnTo>
                <a:lnTo>
                  <a:pt x="210" y="131"/>
                </a:lnTo>
                <a:lnTo>
                  <a:pt x="210" y="197"/>
                </a:lnTo>
                <a:lnTo>
                  <a:pt x="298" y="197"/>
                </a:lnTo>
                <a:lnTo>
                  <a:pt x="294" y="157"/>
                </a:lnTo>
                <a:lnTo>
                  <a:pt x="287" y="120"/>
                </a:lnTo>
                <a:close/>
                <a:moveTo>
                  <a:pt x="118" y="120"/>
                </a:moveTo>
                <a:lnTo>
                  <a:pt x="112" y="157"/>
                </a:lnTo>
                <a:lnTo>
                  <a:pt x="108" y="197"/>
                </a:lnTo>
                <a:lnTo>
                  <a:pt x="197" y="197"/>
                </a:lnTo>
                <a:lnTo>
                  <a:pt x="197" y="131"/>
                </a:lnTo>
                <a:lnTo>
                  <a:pt x="153" y="127"/>
                </a:lnTo>
                <a:lnTo>
                  <a:pt x="118" y="120"/>
                </a:lnTo>
                <a:close/>
                <a:moveTo>
                  <a:pt x="353" y="89"/>
                </a:moveTo>
                <a:lnTo>
                  <a:pt x="344" y="96"/>
                </a:lnTo>
                <a:lnTo>
                  <a:pt x="326" y="105"/>
                </a:lnTo>
                <a:lnTo>
                  <a:pt x="300" y="116"/>
                </a:lnTo>
                <a:lnTo>
                  <a:pt x="307" y="155"/>
                </a:lnTo>
                <a:lnTo>
                  <a:pt x="311" y="197"/>
                </a:lnTo>
                <a:lnTo>
                  <a:pt x="392" y="197"/>
                </a:lnTo>
                <a:lnTo>
                  <a:pt x="386" y="157"/>
                </a:lnTo>
                <a:lnTo>
                  <a:pt x="374" y="122"/>
                </a:lnTo>
                <a:lnTo>
                  <a:pt x="353" y="89"/>
                </a:lnTo>
                <a:close/>
                <a:moveTo>
                  <a:pt x="53" y="89"/>
                </a:moveTo>
                <a:lnTo>
                  <a:pt x="33" y="122"/>
                </a:lnTo>
                <a:lnTo>
                  <a:pt x="20" y="157"/>
                </a:lnTo>
                <a:lnTo>
                  <a:pt x="14" y="197"/>
                </a:lnTo>
                <a:lnTo>
                  <a:pt x="95" y="197"/>
                </a:lnTo>
                <a:lnTo>
                  <a:pt x="97" y="155"/>
                </a:lnTo>
                <a:lnTo>
                  <a:pt x="105" y="116"/>
                </a:lnTo>
                <a:lnTo>
                  <a:pt x="81" y="105"/>
                </a:lnTo>
                <a:lnTo>
                  <a:pt x="62" y="96"/>
                </a:lnTo>
                <a:lnTo>
                  <a:pt x="53" y="89"/>
                </a:lnTo>
                <a:close/>
                <a:moveTo>
                  <a:pt x="250" y="21"/>
                </a:moveTo>
                <a:lnTo>
                  <a:pt x="269" y="41"/>
                </a:lnTo>
                <a:lnTo>
                  <a:pt x="285" y="68"/>
                </a:lnTo>
                <a:lnTo>
                  <a:pt x="296" y="103"/>
                </a:lnTo>
                <a:lnTo>
                  <a:pt x="320" y="92"/>
                </a:lnTo>
                <a:lnTo>
                  <a:pt x="337" y="85"/>
                </a:lnTo>
                <a:lnTo>
                  <a:pt x="344" y="79"/>
                </a:lnTo>
                <a:lnTo>
                  <a:pt x="318" y="54"/>
                </a:lnTo>
                <a:lnTo>
                  <a:pt x="285" y="33"/>
                </a:lnTo>
                <a:lnTo>
                  <a:pt x="250" y="21"/>
                </a:lnTo>
                <a:close/>
                <a:moveTo>
                  <a:pt x="156" y="21"/>
                </a:moveTo>
                <a:lnTo>
                  <a:pt x="119" y="33"/>
                </a:lnTo>
                <a:lnTo>
                  <a:pt x="88" y="54"/>
                </a:lnTo>
                <a:lnTo>
                  <a:pt x="60" y="79"/>
                </a:lnTo>
                <a:lnTo>
                  <a:pt x="70" y="85"/>
                </a:lnTo>
                <a:lnTo>
                  <a:pt x="86" y="92"/>
                </a:lnTo>
                <a:lnTo>
                  <a:pt x="108" y="103"/>
                </a:lnTo>
                <a:lnTo>
                  <a:pt x="121" y="68"/>
                </a:lnTo>
                <a:lnTo>
                  <a:pt x="138" y="41"/>
                </a:lnTo>
                <a:lnTo>
                  <a:pt x="156" y="21"/>
                </a:lnTo>
                <a:close/>
                <a:moveTo>
                  <a:pt x="210" y="15"/>
                </a:moveTo>
                <a:lnTo>
                  <a:pt x="210" y="116"/>
                </a:lnTo>
                <a:lnTo>
                  <a:pt x="250" y="114"/>
                </a:lnTo>
                <a:lnTo>
                  <a:pt x="283" y="107"/>
                </a:lnTo>
                <a:lnTo>
                  <a:pt x="270" y="70"/>
                </a:lnTo>
                <a:lnTo>
                  <a:pt x="252" y="43"/>
                </a:lnTo>
                <a:lnTo>
                  <a:pt x="232" y="24"/>
                </a:lnTo>
                <a:lnTo>
                  <a:pt x="210" y="15"/>
                </a:lnTo>
                <a:close/>
                <a:moveTo>
                  <a:pt x="197" y="15"/>
                </a:moveTo>
                <a:lnTo>
                  <a:pt x="173" y="24"/>
                </a:lnTo>
                <a:lnTo>
                  <a:pt x="153" y="43"/>
                </a:lnTo>
                <a:lnTo>
                  <a:pt x="136" y="70"/>
                </a:lnTo>
                <a:lnTo>
                  <a:pt x="121" y="107"/>
                </a:lnTo>
                <a:lnTo>
                  <a:pt x="154" y="114"/>
                </a:lnTo>
                <a:lnTo>
                  <a:pt x="197" y="116"/>
                </a:lnTo>
                <a:lnTo>
                  <a:pt x="197" y="15"/>
                </a:lnTo>
                <a:close/>
                <a:moveTo>
                  <a:pt x="202" y="0"/>
                </a:moveTo>
                <a:lnTo>
                  <a:pt x="250" y="6"/>
                </a:lnTo>
                <a:lnTo>
                  <a:pt x="293" y="22"/>
                </a:lnTo>
                <a:lnTo>
                  <a:pt x="329" y="46"/>
                </a:lnTo>
                <a:lnTo>
                  <a:pt x="361" y="78"/>
                </a:lnTo>
                <a:lnTo>
                  <a:pt x="385" y="114"/>
                </a:lnTo>
                <a:lnTo>
                  <a:pt x="399" y="157"/>
                </a:lnTo>
                <a:lnTo>
                  <a:pt x="405" y="203"/>
                </a:lnTo>
                <a:lnTo>
                  <a:pt x="399" y="251"/>
                </a:lnTo>
                <a:lnTo>
                  <a:pt x="385" y="293"/>
                </a:lnTo>
                <a:lnTo>
                  <a:pt x="361" y="330"/>
                </a:lnTo>
                <a:lnTo>
                  <a:pt x="329" y="361"/>
                </a:lnTo>
                <a:lnTo>
                  <a:pt x="293" y="385"/>
                </a:lnTo>
                <a:lnTo>
                  <a:pt x="250" y="400"/>
                </a:lnTo>
                <a:lnTo>
                  <a:pt x="202" y="405"/>
                </a:lnTo>
                <a:lnTo>
                  <a:pt x="156" y="400"/>
                </a:lnTo>
                <a:lnTo>
                  <a:pt x="114" y="385"/>
                </a:lnTo>
                <a:lnTo>
                  <a:pt x="77" y="361"/>
                </a:lnTo>
                <a:lnTo>
                  <a:pt x="46" y="330"/>
                </a:lnTo>
                <a:lnTo>
                  <a:pt x="22" y="293"/>
                </a:lnTo>
                <a:lnTo>
                  <a:pt x="5" y="251"/>
                </a:lnTo>
                <a:lnTo>
                  <a:pt x="0" y="203"/>
                </a:lnTo>
                <a:lnTo>
                  <a:pt x="5" y="157"/>
                </a:lnTo>
                <a:lnTo>
                  <a:pt x="22" y="114"/>
                </a:lnTo>
                <a:lnTo>
                  <a:pt x="46" y="78"/>
                </a:lnTo>
                <a:lnTo>
                  <a:pt x="77" y="46"/>
                </a:lnTo>
                <a:lnTo>
                  <a:pt x="114" y="22"/>
                </a:lnTo>
                <a:lnTo>
                  <a:pt x="156" y="6"/>
                </a:lnTo>
                <a:lnTo>
                  <a:pt x="20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0">
            <a:solidFill>
              <a:srgbClr val="0000CC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33879" y="987574"/>
            <a:ext cx="7642577" cy="309634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anchor="ctr"/>
          <a:lstStyle/>
          <a:p>
            <a:pPr marL="342900" indent="-342900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выполнения единых требований законодательства к сайтам образовательных организаций;</a:t>
            </a:r>
          </a:p>
          <a:p>
            <a:pPr marL="342900" indent="-342900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выгрузка актуализированных документов из информационных систем образовательных организаций;</a:t>
            </a:r>
          </a:p>
          <a:p>
            <a:pPr marL="342900" indent="-342900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Мгновенный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состоянием сайта на уровне отдельной образовательной организации, муниципального образования и региона;</a:t>
            </a:r>
          </a:p>
          <a:p>
            <a:pPr marL="342900" indent="-342900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одномоментного изменения структуры сайта по требованиям законодательства.</a:t>
            </a:r>
          </a:p>
        </p:txBody>
      </p:sp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05100" y="843558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54"/>
          <p:cNvSpPr>
            <a:spLocks noGrp="1"/>
          </p:cNvSpPr>
          <p:nvPr>
            <p:ph type="title"/>
          </p:nvPr>
        </p:nvSpPr>
        <p:spPr>
          <a:xfrm>
            <a:off x="641435" y="112845"/>
            <a:ext cx="7989407" cy="7620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ПЛАТФОРМА САЙТОВ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10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26320" y="487396"/>
            <a:ext cx="6858048" cy="3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2800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ЭЛЕКТРОННЫЙ ДЕТСКИЙ </a:t>
            </a:r>
            <a:r>
              <a:rPr lang="ru-RU" sz="2800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САД функциональные </a:t>
            </a:r>
            <a:r>
              <a:rPr lang="ru-RU" sz="2800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блоки </a:t>
            </a:r>
          </a:p>
        </p:txBody>
      </p:sp>
      <p:grpSp>
        <p:nvGrpSpPr>
          <p:cNvPr id="3" name="Группа 1"/>
          <p:cNvGrpSpPr/>
          <p:nvPr/>
        </p:nvGrpSpPr>
        <p:grpSpPr>
          <a:xfrm>
            <a:off x="935279" y="1131590"/>
            <a:ext cx="7237122" cy="3888432"/>
            <a:chOff x="-218786" y="832427"/>
            <a:chExt cx="10159360" cy="6066380"/>
          </a:xfrm>
        </p:grpSpPr>
        <p:sp>
          <p:nvSpPr>
            <p:cNvPr id="93" name="Овал 92"/>
            <p:cNvSpPr/>
            <p:nvPr/>
          </p:nvSpPr>
          <p:spPr>
            <a:xfrm>
              <a:off x="4123733" y="2892803"/>
              <a:ext cx="1514301" cy="1514301"/>
            </a:xfrm>
            <a:prstGeom prst="ellipse">
              <a:avLst/>
            </a:prstGeom>
            <a:solidFill>
              <a:srgbClr val="0070C0">
                <a:alpha val="53000"/>
              </a:srgbClr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4240217" y="2997891"/>
              <a:ext cx="1281332" cy="128133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 Box 100"/>
            <p:cNvSpPr txBox="1">
              <a:spLocks noChangeArrowheads="1"/>
            </p:cNvSpPr>
            <p:nvPr/>
          </p:nvSpPr>
          <p:spPr bwMode="auto">
            <a:xfrm>
              <a:off x="132729" y="3339243"/>
              <a:ext cx="1923559" cy="146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Аудиторный фонд,  реестр мероприятий, табель посещаемости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 Box 100"/>
            <p:cNvSpPr txBox="1">
              <a:spLocks noChangeArrowheads="1"/>
            </p:cNvSpPr>
            <p:nvPr/>
          </p:nvSpPr>
          <p:spPr bwMode="auto">
            <a:xfrm>
              <a:off x="6386435" y="1637766"/>
              <a:ext cx="2901675" cy="40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Электронная </a:t>
              </a:r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очередь 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3595007" y="4338537"/>
              <a:ext cx="2631415" cy="886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9761" tIns="29880" rIns="59761" bIns="29880" anchor="ctr">
              <a:spAutoFit/>
            </a:bodyPr>
            <a:lstStyle/>
            <a:p>
              <a:pPr algn="ctr">
                <a:defRPr/>
              </a:pPr>
              <a:r>
                <a:rPr lang="ru-RU" sz="1100" b="1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АИС </a:t>
              </a:r>
            </a:p>
            <a:p>
              <a:pPr algn="ctr">
                <a:defRPr/>
              </a:pPr>
              <a:r>
                <a:rPr lang="ru-RU" sz="1100" b="1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«ЭЛЕКТРОННЫЙ </a:t>
              </a:r>
              <a:endParaRPr lang="ru-RU" sz="11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r>
                <a:rPr lang="ru-RU" sz="11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ДЕТСКИЙ </a:t>
              </a:r>
              <a:r>
                <a:rPr lang="ru-RU" sz="1100" b="1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САД»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2557392" y="1775098"/>
              <a:ext cx="4494024" cy="4082672"/>
            </a:xfrm>
            <a:prstGeom prst="ellipse">
              <a:avLst/>
            </a:prstGeom>
            <a:noFill/>
            <a:ln w="9525">
              <a:solidFill>
                <a:srgbClr val="F19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2465507" y="1698674"/>
              <a:ext cx="4660346" cy="4233770"/>
            </a:xfrm>
            <a:prstGeom prst="ellipse">
              <a:avLst/>
            </a:prstGeom>
            <a:noFill/>
            <a:ln w="9525">
              <a:solidFill>
                <a:srgbClr val="F19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2465507" y="2353530"/>
              <a:ext cx="959033" cy="959033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2539278" y="2433714"/>
              <a:ext cx="811489" cy="81148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6307561" y="4378788"/>
              <a:ext cx="959033" cy="959033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6381332" y="4458972"/>
              <a:ext cx="811489" cy="81148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6640344" y="3264453"/>
              <a:ext cx="959033" cy="959033"/>
            </a:xfrm>
            <a:prstGeom prst="ellipse">
              <a:avLst/>
            </a:prstGeom>
            <a:solidFill>
              <a:srgbClr val="F0930A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6714115" y="3344637"/>
              <a:ext cx="811489" cy="81148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5369667" y="1570259"/>
              <a:ext cx="959033" cy="959033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5443439" y="1632288"/>
              <a:ext cx="811489" cy="81148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2092738" y="3351931"/>
              <a:ext cx="959033" cy="959033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2166509" y="3432116"/>
              <a:ext cx="811489" cy="81148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2468919" y="4436296"/>
              <a:ext cx="959033" cy="959033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542690" y="4516480"/>
              <a:ext cx="811489" cy="81148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eform 422"/>
            <p:cNvSpPr>
              <a:spLocks/>
            </p:cNvSpPr>
            <p:nvPr/>
          </p:nvSpPr>
          <p:spPr bwMode="auto">
            <a:xfrm>
              <a:off x="5553362" y="2009134"/>
              <a:ext cx="192493" cy="205835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Freeform 422"/>
            <p:cNvSpPr>
              <a:spLocks/>
            </p:cNvSpPr>
            <p:nvPr/>
          </p:nvSpPr>
          <p:spPr bwMode="auto">
            <a:xfrm>
              <a:off x="2961244" y="4801682"/>
              <a:ext cx="261479" cy="279600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Freeform 422"/>
            <p:cNvSpPr>
              <a:spLocks/>
            </p:cNvSpPr>
            <p:nvPr/>
          </p:nvSpPr>
          <p:spPr bwMode="auto">
            <a:xfrm>
              <a:off x="2687882" y="4801682"/>
              <a:ext cx="261479" cy="279600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Text Box 100"/>
            <p:cNvSpPr txBox="1">
              <a:spLocks noChangeArrowheads="1"/>
            </p:cNvSpPr>
            <p:nvPr/>
          </p:nvSpPr>
          <p:spPr bwMode="auto">
            <a:xfrm>
              <a:off x="6603377" y="5587340"/>
              <a:ext cx="1966320" cy="40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Реестр </a:t>
              </a:r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детей в ДОО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 Box 100"/>
            <p:cNvSpPr txBox="1">
              <a:spLocks noChangeArrowheads="1"/>
            </p:cNvSpPr>
            <p:nvPr/>
          </p:nvSpPr>
          <p:spPr bwMode="auto">
            <a:xfrm>
              <a:off x="4077717" y="6490667"/>
              <a:ext cx="2192940" cy="40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Реестр </a:t>
              </a:r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групп</a:t>
              </a:r>
            </a:p>
          </p:txBody>
        </p:sp>
        <p:sp>
          <p:nvSpPr>
            <p:cNvPr id="45" name="Text Box 100"/>
            <p:cNvSpPr txBox="1">
              <a:spLocks noChangeArrowheads="1"/>
            </p:cNvSpPr>
            <p:nvPr/>
          </p:nvSpPr>
          <p:spPr bwMode="auto">
            <a:xfrm>
              <a:off x="7682627" y="3403454"/>
              <a:ext cx="1774144" cy="936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Реестр выданных направлений на зачисление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Text Box 100"/>
            <p:cNvSpPr txBox="1">
              <a:spLocks noChangeArrowheads="1"/>
            </p:cNvSpPr>
            <p:nvPr/>
          </p:nvSpPr>
          <p:spPr bwMode="auto">
            <a:xfrm>
              <a:off x="7253848" y="4776003"/>
              <a:ext cx="2132687" cy="67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Протоколы </a:t>
              </a:r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комплектования </a:t>
              </a:r>
            </a:p>
          </p:txBody>
        </p:sp>
        <p:sp>
          <p:nvSpPr>
            <p:cNvPr id="48" name="Text Box 100"/>
            <p:cNvSpPr txBox="1">
              <a:spLocks noChangeArrowheads="1"/>
            </p:cNvSpPr>
            <p:nvPr/>
          </p:nvSpPr>
          <p:spPr bwMode="auto">
            <a:xfrm>
              <a:off x="132729" y="4605453"/>
              <a:ext cx="2313569" cy="67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Реестр сотрудников, </a:t>
              </a:r>
              <a:endParaRPr lang="ru-RU" sz="1100" b="1" dirty="0" smtClean="0">
                <a:solidFill>
                  <a:srgbClr val="C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Реестр родителей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Text Box 100"/>
            <p:cNvSpPr txBox="1">
              <a:spLocks noChangeArrowheads="1"/>
            </p:cNvSpPr>
            <p:nvPr/>
          </p:nvSpPr>
          <p:spPr bwMode="auto">
            <a:xfrm>
              <a:off x="185721" y="2331241"/>
              <a:ext cx="2164292" cy="120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Нормативно-правовые акты и справочные материалы </a:t>
              </a:r>
            </a:p>
          </p:txBody>
        </p:sp>
        <p:sp>
          <p:nvSpPr>
            <p:cNvPr id="50" name="Text Box 100"/>
            <p:cNvSpPr txBox="1">
              <a:spLocks noChangeArrowheads="1"/>
            </p:cNvSpPr>
            <p:nvPr/>
          </p:nvSpPr>
          <p:spPr bwMode="auto">
            <a:xfrm>
              <a:off x="7248838" y="2351463"/>
              <a:ext cx="2088485" cy="6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Автоматическое комплектование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235481" y="2189968"/>
              <a:ext cx="959033" cy="959033"/>
            </a:xfrm>
            <a:prstGeom prst="ellipse">
              <a:avLst/>
            </a:prstGeom>
            <a:solidFill>
              <a:srgbClr val="F0930A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6309253" y="2270152"/>
              <a:ext cx="811489" cy="81148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5542740" y="5246907"/>
              <a:ext cx="959033" cy="959033"/>
            </a:xfrm>
            <a:prstGeom prst="ellipse">
              <a:avLst/>
            </a:prstGeom>
            <a:solidFill>
              <a:srgbClr val="F0930A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5616511" y="5327091"/>
              <a:ext cx="811489" cy="81148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4437747" y="5432899"/>
              <a:ext cx="959033" cy="959033"/>
            </a:xfrm>
            <a:prstGeom prst="ellipse">
              <a:avLst/>
            </a:prstGeom>
            <a:solidFill>
              <a:srgbClr val="F0930A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>
              <a:off x="4511519" y="5497095"/>
              <a:ext cx="811489" cy="81148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5" name="Picture 2" descr="\\192.168.221.203\Documents\Департамент продаж и маркетинга\Отдел дизайна\ФИРМЕННЫЙ СТИЛЬ БАРС Груп\Логотипы по продуктам\БАРС.Образование\БАРС.Образование_Электронный Детский Сад_логотип\БАРС.Образование_Электронный Детский Сад_пиктограмма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1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7831" y="3323340"/>
              <a:ext cx="769428" cy="613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Freeform 422"/>
            <p:cNvSpPr>
              <a:spLocks/>
            </p:cNvSpPr>
            <p:nvPr/>
          </p:nvSpPr>
          <p:spPr bwMode="auto">
            <a:xfrm>
              <a:off x="5835059" y="5573251"/>
              <a:ext cx="304277" cy="325364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Freeform 422"/>
            <p:cNvSpPr>
              <a:spLocks/>
            </p:cNvSpPr>
            <p:nvPr/>
          </p:nvSpPr>
          <p:spPr bwMode="auto">
            <a:xfrm>
              <a:off x="5747811" y="1937496"/>
              <a:ext cx="192493" cy="205835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Freeform 422"/>
            <p:cNvSpPr>
              <a:spLocks/>
            </p:cNvSpPr>
            <p:nvPr/>
          </p:nvSpPr>
          <p:spPr bwMode="auto">
            <a:xfrm>
              <a:off x="5932024" y="1855623"/>
              <a:ext cx="192493" cy="205835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Freeform 259"/>
            <p:cNvSpPr>
              <a:spLocks noEditPoints="1"/>
            </p:cNvSpPr>
            <p:nvPr/>
          </p:nvSpPr>
          <p:spPr bwMode="auto">
            <a:xfrm>
              <a:off x="6603454" y="4628723"/>
              <a:ext cx="371705" cy="467181"/>
            </a:xfrm>
            <a:custGeom>
              <a:avLst/>
              <a:gdLst>
                <a:gd name="T0" fmla="*/ 15 w 401"/>
                <a:gd name="T1" fmla="*/ 12 h 504"/>
                <a:gd name="T2" fmla="*/ 12 w 401"/>
                <a:gd name="T3" fmla="*/ 15 h 504"/>
                <a:gd name="T4" fmla="*/ 12 w 401"/>
                <a:gd name="T5" fmla="*/ 489 h 504"/>
                <a:gd name="T6" fmla="*/ 12 w 401"/>
                <a:gd name="T7" fmla="*/ 491 h 504"/>
                <a:gd name="T8" fmla="*/ 14 w 401"/>
                <a:gd name="T9" fmla="*/ 492 h 504"/>
                <a:gd name="T10" fmla="*/ 389 w 401"/>
                <a:gd name="T11" fmla="*/ 492 h 504"/>
                <a:gd name="T12" fmla="*/ 389 w 401"/>
                <a:gd name="T13" fmla="*/ 80 h 504"/>
                <a:gd name="T14" fmla="*/ 373 w 401"/>
                <a:gd name="T15" fmla="*/ 64 h 504"/>
                <a:gd name="T16" fmla="*/ 355 w 401"/>
                <a:gd name="T17" fmla="*/ 45 h 504"/>
                <a:gd name="T18" fmla="*/ 336 w 401"/>
                <a:gd name="T19" fmla="*/ 27 h 504"/>
                <a:gd name="T20" fmla="*/ 322 w 401"/>
                <a:gd name="T21" fmla="*/ 12 h 504"/>
                <a:gd name="T22" fmla="*/ 15 w 401"/>
                <a:gd name="T23" fmla="*/ 12 h 504"/>
                <a:gd name="T24" fmla="*/ 15 w 401"/>
                <a:gd name="T25" fmla="*/ 0 h 504"/>
                <a:gd name="T26" fmla="*/ 326 w 401"/>
                <a:gd name="T27" fmla="*/ 0 h 504"/>
                <a:gd name="T28" fmla="*/ 344 w 401"/>
                <a:gd name="T29" fmla="*/ 18 h 504"/>
                <a:gd name="T30" fmla="*/ 364 w 401"/>
                <a:gd name="T31" fmla="*/ 37 h 504"/>
                <a:gd name="T32" fmla="*/ 382 w 401"/>
                <a:gd name="T33" fmla="*/ 56 h 504"/>
                <a:gd name="T34" fmla="*/ 401 w 401"/>
                <a:gd name="T35" fmla="*/ 75 h 504"/>
                <a:gd name="T36" fmla="*/ 401 w 401"/>
                <a:gd name="T37" fmla="*/ 493 h 504"/>
                <a:gd name="T38" fmla="*/ 399 w 401"/>
                <a:gd name="T39" fmla="*/ 497 h 504"/>
                <a:gd name="T40" fmla="*/ 398 w 401"/>
                <a:gd name="T41" fmla="*/ 500 h 504"/>
                <a:gd name="T42" fmla="*/ 394 w 401"/>
                <a:gd name="T43" fmla="*/ 501 h 504"/>
                <a:gd name="T44" fmla="*/ 390 w 401"/>
                <a:gd name="T45" fmla="*/ 504 h 504"/>
                <a:gd name="T46" fmla="*/ 11 w 401"/>
                <a:gd name="T47" fmla="*/ 504 h 504"/>
                <a:gd name="T48" fmla="*/ 8 w 401"/>
                <a:gd name="T49" fmla="*/ 501 h 504"/>
                <a:gd name="T50" fmla="*/ 5 w 401"/>
                <a:gd name="T51" fmla="*/ 500 h 504"/>
                <a:gd name="T52" fmla="*/ 3 w 401"/>
                <a:gd name="T53" fmla="*/ 497 h 504"/>
                <a:gd name="T54" fmla="*/ 0 w 401"/>
                <a:gd name="T55" fmla="*/ 489 h 504"/>
                <a:gd name="T56" fmla="*/ 0 w 401"/>
                <a:gd name="T57" fmla="*/ 15 h 504"/>
                <a:gd name="T58" fmla="*/ 3 w 401"/>
                <a:gd name="T59" fmla="*/ 8 h 504"/>
                <a:gd name="T60" fmla="*/ 8 w 401"/>
                <a:gd name="T61" fmla="*/ 3 h 504"/>
                <a:gd name="T62" fmla="*/ 15 w 401"/>
                <a:gd name="T63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504">
                  <a:moveTo>
                    <a:pt x="15" y="12"/>
                  </a:moveTo>
                  <a:lnTo>
                    <a:pt x="12" y="15"/>
                  </a:lnTo>
                  <a:lnTo>
                    <a:pt x="12" y="489"/>
                  </a:lnTo>
                  <a:lnTo>
                    <a:pt x="12" y="491"/>
                  </a:lnTo>
                  <a:lnTo>
                    <a:pt x="14" y="492"/>
                  </a:lnTo>
                  <a:lnTo>
                    <a:pt x="389" y="492"/>
                  </a:lnTo>
                  <a:lnTo>
                    <a:pt x="389" y="80"/>
                  </a:lnTo>
                  <a:lnTo>
                    <a:pt x="373" y="64"/>
                  </a:lnTo>
                  <a:lnTo>
                    <a:pt x="355" y="45"/>
                  </a:lnTo>
                  <a:lnTo>
                    <a:pt x="336" y="27"/>
                  </a:lnTo>
                  <a:lnTo>
                    <a:pt x="322" y="12"/>
                  </a:lnTo>
                  <a:lnTo>
                    <a:pt x="15" y="12"/>
                  </a:lnTo>
                  <a:close/>
                  <a:moveTo>
                    <a:pt x="15" y="0"/>
                  </a:moveTo>
                  <a:lnTo>
                    <a:pt x="326" y="0"/>
                  </a:lnTo>
                  <a:lnTo>
                    <a:pt x="344" y="18"/>
                  </a:lnTo>
                  <a:lnTo>
                    <a:pt x="364" y="37"/>
                  </a:lnTo>
                  <a:lnTo>
                    <a:pt x="382" y="56"/>
                  </a:lnTo>
                  <a:lnTo>
                    <a:pt x="401" y="75"/>
                  </a:lnTo>
                  <a:lnTo>
                    <a:pt x="401" y="493"/>
                  </a:lnTo>
                  <a:lnTo>
                    <a:pt x="399" y="497"/>
                  </a:lnTo>
                  <a:lnTo>
                    <a:pt x="398" y="500"/>
                  </a:lnTo>
                  <a:lnTo>
                    <a:pt x="394" y="501"/>
                  </a:lnTo>
                  <a:lnTo>
                    <a:pt x="390" y="504"/>
                  </a:lnTo>
                  <a:lnTo>
                    <a:pt x="11" y="504"/>
                  </a:lnTo>
                  <a:lnTo>
                    <a:pt x="8" y="501"/>
                  </a:lnTo>
                  <a:lnTo>
                    <a:pt x="5" y="500"/>
                  </a:lnTo>
                  <a:lnTo>
                    <a:pt x="3" y="497"/>
                  </a:lnTo>
                  <a:lnTo>
                    <a:pt x="0" y="489"/>
                  </a:lnTo>
                  <a:lnTo>
                    <a:pt x="0" y="15"/>
                  </a:lnTo>
                  <a:lnTo>
                    <a:pt x="3" y="8"/>
                  </a:lnTo>
                  <a:lnTo>
                    <a:pt x="8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Freeform 260"/>
            <p:cNvSpPr>
              <a:spLocks/>
            </p:cNvSpPr>
            <p:nvPr/>
          </p:nvSpPr>
          <p:spPr bwMode="auto">
            <a:xfrm>
              <a:off x="6898222" y="4634285"/>
              <a:ext cx="71375" cy="72302"/>
            </a:xfrm>
            <a:custGeom>
              <a:avLst/>
              <a:gdLst>
                <a:gd name="T0" fmla="*/ 0 w 77"/>
                <a:gd name="T1" fmla="*/ 0 h 78"/>
                <a:gd name="T2" fmla="*/ 12 w 77"/>
                <a:gd name="T3" fmla="*/ 0 h 78"/>
                <a:gd name="T4" fmla="*/ 12 w 77"/>
                <a:gd name="T5" fmla="*/ 63 h 78"/>
                <a:gd name="T6" fmla="*/ 12 w 77"/>
                <a:gd name="T7" fmla="*/ 64 h 78"/>
                <a:gd name="T8" fmla="*/ 13 w 77"/>
                <a:gd name="T9" fmla="*/ 66 h 78"/>
                <a:gd name="T10" fmla="*/ 77 w 77"/>
                <a:gd name="T11" fmla="*/ 66 h 78"/>
                <a:gd name="T12" fmla="*/ 77 w 77"/>
                <a:gd name="T13" fmla="*/ 78 h 78"/>
                <a:gd name="T14" fmla="*/ 11 w 77"/>
                <a:gd name="T15" fmla="*/ 78 h 78"/>
                <a:gd name="T16" fmla="*/ 7 w 77"/>
                <a:gd name="T17" fmla="*/ 75 h 78"/>
                <a:gd name="T18" fmla="*/ 5 w 77"/>
                <a:gd name="T19" fmla="*/ 74 h 78"/>
                <a:gd name="T20" fmla="*/ 2 w 77"/>
                <a:gd name="T21" fmla="*/ 70 h 78"/>
                <a:gd name="T22" fmla="*/ 0 w 77"/>
                <a:gd name="T23" fmla="*/ 63 h 78"/>
                <a:gd name="T24" fmla="*/ 0 w 77"/>
                <a:gd name="T2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78">
                  <a:moveTo>
                    <a:pt x="0" y="0"/>
                  </a:moveTo>
                  <a:lnTo>
                    <a:pt x="12" y="0"/>
                  </a:lnTo>
                  <a:lnTo>
                    <a:pt x="12" y="63"/>
                  </a:lnTo>
                  <a:lnTo>
                    <a:pt x="12" y="64"/>
                  </a:lnTo>
                  <a:lnTo>
                    <a:pt x="13" y="66"/>
                  </a:lnTo>
                  <a:lnTo>
                    <a:pt x="77" y="66"/>
                  </a:lnTo>
                  <a:lnTo>
                    <a:pt x="77" y="78"/>
                  </a:lnTo>
                  <a:lnTo>
                    <a:pt x="11" y="78"/>
                  </a:lnTo>
                  <a:lnTo>
                    <a:pt x="7" y="75"/>
                  </a:lnTo>
                  <a:lnTo>
                    <a:pt x="5" y="74"/>
                  </a:lnTo>
                  <a:lnTo>
                    <a:pt x="2" y="70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Freeform 261"/>
            <p:cNvSpPr>
              <a:spLocks noEditPoints="1"/>
            </p:cNvSpPr>
            <p:nvPr/>
          </p:nvSpPr>
          <p:spPr bwMode="auto">
            <a:xfrm>
              <a:off x="6645167" y="4674144"/>
              <a:ext cx="95476" cy="100110"/>
            </a:xfrm>
            <a:custGeom>
              <a:avLst/>
              <a:gdLst>
                <a:gd name="T0" fmla="*/ 12 w 103"/>
                <a:gd name="T1" fmla="*/ 12 h 108"/>
                <a:gd name="T2" fmla="*/ 12 w 103"/>
                <a:gd name="T3" fmla="*/ 96 h 108"/>
                <a:gd name="T4" fmla="*/ 91 w 103"/>
                <a:gd name="T5" fmla="*/ 96 h 108"/>
                <a:gd name="T6" fmla="*/ 91 w 103"/>
                <a:gd name="T7" fmla="*/ 12 h 108"/>
                <a:gd name="T8" fmla="*/ 12 w 103"/>
                <a:gd name="T9" fmla="*/ 12 h 108"/>
                <a:gd name="T10" fmla="*/ 0 w 103"/>
                <a:gd name="T11" fmla="*/ 0 h 108"/>
                <a:gd name="T12" fmla="*/ 103 w 103"/>
                <a:gd name="T13" fmla="*/ 0 h 108"/>
                <a:gd name="T14" fmla="*/ 103 w 103"/>
                <a:gd name="T15" fmla="*/ 108 h 108"/>
                <a:gd name="T16" fmla="*/ 0 w 103"/>
                <a:gd name="T17" fmla="*/ 108 h 108"/>
                <a:gd name="T18" fmla="*/ 0 w 103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8">
                  <a:moveTo>
                    <a:pt x="12" y="12"/>
                  </a:moveTo>
                  <a:lnTo>
                    <a:pt x="12" y="96"/>
                  </a:lnTo>
                  <a:lnTo>
                    <a:pt x="91" y="96"/>
                  </a:lnTo>
                  <a:lnTo>
                    <a:pt x="91" y="12"/>
                  </a:lnTo>
                  <a:lnTo>
                    <a:pt x="12" y="12"/>
                  </a:lnTo>
                  <a:close/>
                  <a:moveTo>
                    <a:pt x="0" y="0"/>
                  </a:moveTo>
                  <a:lnTo>
                    <a:pt x="103" y="0"/>
                  </a:lnTo>
                  <a:lnTo>
                    <a:pt x="103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ectangle 262"/>
            <p:cNvSpPr>
              <a:spLocks noChangeArrowheads="1"/>
            </p:cNvSpPr>
            <p:nvPr/>
          </p:nvSpPr>
          <p:spPr bwMode="auto">
            <a:xfrm>
              <a:off x="6757327" y="4677851"/>
              <a:ext cx="126992" cy="12051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Rectangle 263"/>
            <p:cNvSpPr>
              <a:spLocks noChangeArrowheads="1"/>
            </p:cNvSpPr>
            <p:nvPr/>
          </p:nvSpPr>
          <p:spPr bwMode="auto">
            <a:xfrm>
              <a:off x="6757327" y="4706587"/>
              <a:ext cx="126992" cy="1112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Rectangle 264"/>
            <p:cNvSpPr>
              <a:spLocks noChangeArrowheads="1"/>
            </p:cNvSpPr>
            <p:nvPr/>
          </p:nvSpPr>
          <p:spPr bwMode="auto">
            <a:xfrm>
              <a:off x="6757327" y="4734395"/>
              <a:ext cx="156654" cy="1112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Rectangle 265"/>
            <p:cNvSpPr>
              <a:spLocks noChangeArrowheads="1"/>
            </p:cNvSpPr>
            <p:nvPr/>
          </p:nvSpPr>
          <p:spPr bwMode="auto">
            <a:xfrm>
              <a:off x="6757327" y="4762203"/>
              <a:ext cx="156654" cy="1112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Rectangle 266"/>
            <p:cNvSpPr>
              <a:spLocks noChangeArrowheads="1"/>
            </p:cNvSpPr>
            <p:nvPr/>
          </p:nvSpPr>
          <p:spPr bwMode="auto">
            <a:xfrm>
              <a:off x="6650728" y="4831725"/>
              <a:ext cx="278083" cy="1112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Rectangle 267"/>
            <p:cNvSpPr>
              <a:spLocks noChangeArrowheads="1"/>
            </p:cNvSpPr>
            <p:nvPr/>
          </p:nvSpPr>
          <p:spPr bwMode="auto">
            <a:xfrm>
              <a:off x="6650728" y="4861387"/>
              <a:ext cx="278083" cy="12051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Rectangle 268"/>
            <p:cNvSpPr>
              <a:spLocks noChangeArrowheads="1"/>
            </p:cNvSpPr>
            <p:nvPr/>
          </p:nvSpPr>
          <p:spPr bwMode="auto">
            <a:xfrm>
              <a:off x="6650728" y="4891049"/>
              <a:ext cx="278083" cy="1112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Rectangle 269"/>
            <p:cNvSpPr>
              <a:spLocks noChangeArrowheads="1"/>
            </p:cNvSpPr>
            <p:nvPr/>
          </p:nvSpPr>
          <p:spPr bwMode="auto">
            <a:xfrm>
              <a:off x="6650728" y="5032872"/>
              <a:ext cx="278083" cy="1112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Freeform 1014"/>
            <p:cNvSpPr>
              <a:spLocks noEditPoints="1"/>
            </p:cNvSpPr>
            <p:nvPr/>
          </p:nvSpPr>
          <p:spPr bwMode="auto">
            <a:xfrm>
              <a:off x="6917002" y="3543792"/>
              <a:ext cx="400163" cy="400163"/>
            </a:xfrm>
            <a:custGeom>
              <a:avLst/>
              <a:gdLst>
                <a:gd name="T0" fmla="*/ 181 w 289"/>
                <a:gd name="T1" fmla="*/ 96 h 289"/>
                <a:gd name="T2" fmla="*/ 207 w 289"/>
                <a:gd name="T3" fmla="*/ 74 h 289"/>
                <a:gd name="T4" fmla="*/ 211 w 289"/>
                <a:gd name="T5" fmla="*/ 76 h 289"/>
                <a:gd name="T6" fmla="*/ 235 w 289"/>
                <a:gd name="T7" fmla="*/ 10 h 289"/>
                <a:gd name="T8" fmla="*/ 96 w 289"/>
                <a:gd name="T9" fmla="*/ 10 h 289"/>
                <a:gd name="T10" fmla="*/ 261 w 289"/>
                <a:gd name="T11" fmla="*/ 278 h 289"/>
                <a:gd name="T12" fmla="*/ 271 w 289"/>
                <a:gd name="T13" fmla="*/ 276 h 289"/>
                <a:gd name="T14" fmla="*/ 277 w 289"/>
                <a:gd name="T15" fmla="*/ 267 h 289"/>
                <a:gd name="T16" fmla="*/ 277 w 289"/>
                <a:gd name="T17" fmla="*/ 26 h 289"/>
                <a:gd name="T18" fmla="*/ 274 w 289"/>
                <a:gd name="T19" fmla="*/ 18 h 289"/>
                <a:gd name="T20" fmla="*/ 267 w 289"/>
                <a:gd name="T21" fmla="*/ 12 h 289"/>
                <a:gd name="T22" fmla="*/ 245 w 289"/>
                <a:gd name="T23" fmla="*/ 10 h 289"/>
                <a:gd name="T24" fmla="*/ 245 w 289"/>
                <a:gd name="T25" fmla="*/ 109 h 289"/>
                <a:gd name="T26" fmla="*/ 240 w 289"/>
                <a:gd name="T27" fmla="*/ 112 h 289"/>
                <a:gd name="T28" fmla="*/ 236 w 289"/>
                <a:gd name="T29" fmla="*/ 111 h 289"/>
                <a:gd name="T30" fmla="*/ 179 w 289"/>
                <a:gd name="T31" fmla="*/ 111 h 289"/>
                <a:gd name="T32" fmla="*/ 173 w 289"/>
                <a:gd name="T33" fmla="*/ 112 h 289"/>
                <a:gd name="T34" fmla="*/ 171 w 289"/>
                <a:gd name="T35" fmla="*/ 107 h 289"/>
                <a:gd name="T36" fmla="*/ 96 w 289"/>
                <a:gd name="T37" fmla="*/ 10 h 289"/>
                <a:gd name="T38" fmla="*/ 261 w 289"/>
                <a:gd name="T39" fmla="*/ 0 h 289"/>
                <a:gd name="T40" fmla="*/ 284 w 289"/>
                <a:gd name="T41" fmla="*/ 13 h 289"/>
                <a:gd name="T42" fmla="*/ 289 w 289"/>
                <a:gd name="T43" fmla="*/ 262 h 289"/>
                <a:gd name="T44" fmla="*/ 275 w 289"/>
                <a:gd name="T45" fmla="*/ 284 h 289"/>
                <a:gd name="T46" fmla="*/ 42 w 289"/>
                <a:gd name="T47" fmla="*/ 289 h 289"/>
                <a:gd name="T48" fmla="*/ 19 w 289"/>
                <a:gd name="T49" fmla="*/ 276 h 289"/>
                <a:gd name="T50" fmla="*/ 16 w 289"/>
                <a:gd name="T51" fmla="*/ 230 h 289"/>
                <a:gd name="T52" fmla="*/ 2 w 289"/>
                <a:gd name="T53" fmla="*/ 229 h 289"/>
                <a:gd name="T54" fmla="*/ 0 w 289"/>
                <a:gd name="T55" fmla="*/ 225 h 289"/>
                <a:gd name="T56" fmla="*/ 2 w 289"/>
                <a:gd name="T57" fmla="*/ 220 h 289"/>
                <a:gd name="T58" fmla="*/ 36 w 289"/>
                <a:gd name="T59" fmla="*/ 219 h 289"/>
                <a:gd name="T60" fmla="*/ 42 w 289"/>
                <a:gd name="T61" fmla="*/ 222 h 289"/>
                <a:gd name="T62" fmla="*/ 42 w 289"/>
                <a:gd name="T63" fmla="*/ 227 h 289"/>
                <a:gd name="T64" fmla="*/ 36 w 289"/>
                <a:gd name="T65" fmla="*/ 230 h 289"/>
                <a:gd name="T66" fmla="*/ 26 w 289"/>
                <a:gd name="T67" fmla="*/ 262 h 289"/>
                <a:gd name="T68" fmla="*/ 29 w 289"/>
                <a:gd name="T69" fmla="*/ 271 h 289"/>
                <a:gd name="T70" fmla="*/ 38 w 289"/>
                <a:gd name="T71" fmla="*/ 277 h 289"/>
                <a:gd name="T72" fmla="*/ 85 w 289"/>
                <a:gd name="T73" fmla="*/ 278 h 289"/>
                <a:gd name="T74" fmla="*/ 42 w 289"/>
                <a:gd name="T75" fmla="*/ 10 h 289"/>
                <a:gd name="T76" fmla="*/ 34 w 289"/>
                <a:gd name="T77" fmla="*/ 13 h 289"/>
                <a:gd name="T78" fmla="*/ 28 w 289"/>
                <a:gd name="T79" fmla="*/ 22 h 289"/>
                <a:gd name="T80" fmla="*/ 26 w 289"/>
                <a:gd name="T81" fmla="*/ 54 h 289"/>
                <a:gd name="T82" fmla="*/ 16 w 289"/>
                <a:gd name="T83" fmla="*/ 26 h 289"/>
                <a:gd name="T84" fmla="*/ 29 w 289"/>
                <a:gd name="T85" fmla="*/ 5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9" h="289">
                  <a:moveTo>
                    <a:pt x="181" y="10"/>
                  </a:moveTo>
                  <a:lnTo>
                    <a:pt x="181" y="96"/>
                  </a:lnTo>
                  <a:lnTo>
                    <a:pt x="204" y="76"/>
                  </a:lnTo>
                  <a:lnTo>
                    <a:pt x="207" y="74"/>
                  </a:lnTo>
                  <a:lnTo>
                    <a:pt x="208" y="74"/>
                  </a:lnTo>
                  <a:lnTo>
                    <a:pt x="211" y="76"/>
                  </a:lnTo>
                  <a:lnTo>
                    <a:pt x="235" y="96"/>
                  </a:lnTo>
                  <a:lnTo>
                    <a:pt x="235" y="10"/>
                  </a:lnTo>
                  <a:lnTo>
                    <a:pt x="181" y="10"/>
                  </a:lnTo>
                  <a:close/>
                  <a:moveTo>
                    <a:pt x="96" y="10"/>
                  </a:moveTo>
                  <a:lnTo>
                    <a:pt x="96" y="278"/>
                  </a:lnTo>
                  <a:lnTo>
                    <a:pt x="261" y="278"/>
                  </a:lnTo>
                  <a:lnTo>
                    <a:pt x="267" y="277"/>
                  </a:lnTo>
                  <a:lnTo>
                    <a:pt x="271" y="276"/>
                  </a:lnTo>
                  <a:lnTo>
                    <a:pt x="274" y="271"/>
                  </a:lnTo>
                  <a:lnTo>
                    <a:pt x="277" y="267"/>
                  </a:lnTo>
                  <a:lnTo>
                    <a:pt x="277" y="262"/>
                  </a:lnTo>
                  <a:lnTo>
                    <a:pt x="277" y="26"/>
                  </a:lnTo>
                  <a:lnTo>
                    <a:pt x="277" y="22"/>
                  </a:lnTo>
                  <a:lnTo>
                    <a:pt x="274" y="18"/>
                  </a:lnTo>
                  <a:lnTo>
                    <a:pt x="271" y="13"/>
                  </a:lnTo>
                  <a:lnTo>
                    <a:pt x="267" y="12"/>
                  </a:lnTo>
                  <a:lnTo>
                    <a:pt x="261" y="10"/>
                  </a:lnTo>
                  <a:lnTo>
                    <a:pt x="245" y="10"/>
                  </a:lnTo>
                  <a:lnTo>
                    <a:pt x="245" y="107"/>
                  </a:lnTo>
                  <a:lnTo>
                    <a:pt x="245" y="109"/>
                  </a:lnTo>
                  <a:lnTo>
                    <a:pt x="242" y="112"/>
                  </a:lnTo>
                  <a:lnTo>
                    <a:pt x="240" y="112"/>
                  </a:lnTo>
                  <a:lnTo>
                    <a:pt x="238" y="112"/>
                  </a:lnTo>
                  <a:lnTo>
                    <a:pt x="236" y="111"/>
                  </a:lnTo>
                  <a:lnTo>
                    <a:pt x="208" y="88"/>
                  </a:lnTo>
                  <a:lnTo>
                    <a:pt x="179" y="111"/>
                  </a:lnTo>
                  <a:lnTo>
                    <a:pt x="176" y="112"/>
                  </a:lnTo>
                  <a:lnTo>
                    <a:pt x="173" y="112"/>
                  </a:lnTo>
                  <a:lnTo>
                    <a:pt x="172" y="109"/>
                  </a:lnTo>
                  <a:lnTo>
                    <a:pt x="171" y="107"/>
                  </a:lnTo>
                  <a:lnTo>
                    <a:pt x="171" y="10"/>
                  </a:lnTo>
                  <a:lnTo>
                    <a:pt x="96" y="10"/>
                  </a:lnTo>
                  <a:close/>
                  <a:moveTo>
                    <a:pt x="42" y="0"/>
                  </a:moveTo>
                  <a:lnTo>
                    <a:pt x="261" y="0"/>
                  </a:lnTo>
                  <a:lnTo>
                    <a:pt x="275" y="5"/>
                  </a:lnTo>
                  <a:lnTo>
                    <a:pt x="284" y="13"/>
                  </a:lnTo>
                  <a:lnTo>
                    <a:pt x="289" y="26"/>
                  </a:lnTo>
                  <a:lnTo>
                    <a:pt x="289" y="262"/>
                  </a:lnTo>
                  <a:lnTo>
                    <a:pt x="284" y="276"/>
                  </a:lnTo>
                  <a:lnTo>
                    <a:pt x="275" y="284"/>
                  </a:lnTo>
                  <a:lnTo>
                    <a:pt x="261" y="289"/>
                  </a:lnTo>
                  <a:lnTo>
                    <a:pt x="42" y="289"/>
                  </a:lnTo>
                  <a:lnTo>
                    <a:pt x="29" y="284"/>
                  </a:lnTo>
                  <a:lnTo>
                    <a:pt x="19" y="276"/>
                  </a:lnTo>
                  <a:lnTo>
                    <a:pt x="16" y="262"/>
                  </a:lnTo>
                  <a:lnTo>
                    <a:pt x="16" y="230"/>
                  </a:lnTo>
                  <a:lnTo>
                    <a:pt x="4" y="230"/>
                  </a:lnTo>
                  <a:lnTo>
                    <a:pt x="2" y="229"/>
                  </a:lnTo>
                  <a:lnTo>
                    <a:pt x="0" y="227"/>
                  </a:lnTo>
                  <a:lnTo>
                    <a:pt x="0" y="225"/>
                  </a:lnTo>
                  <a:lnTo>
                    <a:pt x="0" y="222"/>
                  </a:lnTo>
                  <a:lnTo>
                    <a:pt x="2" y="220"/>
                  </a:lnTo>
                  <a:lnTo>
                    <a:pt x="4" y="219"/>
                  </a:lnTo>
                  <a:lnTo>
                    <a:pt x="36" y="219"/>
                  </a:lnTo>
                  <a:lnTo>
                    <a:pt x="39" y="220"/>
                  </a:lnTo>
                  <a:lnTo>
                    <a:pt x="42" y="222"/>
                  </a:lnTo>
                  <a:lnTo>
                    <a:pt x="42" y="225"/>
                  </a:lnTo>
                  <a:lnTo>
                    <a:pt x="42" y="227"/>
                  </a:lnTo>
                  <a:lnTo>
                    <a:pt x="39" y="229"/>
                  </a:lnTo>
                  <a:lnTo>
                    <a:pt x="36" y="230"/>
                  </a:lnTo>
                  <a:lnTo>
                    <a:pt x="26" y="230"/>
                  </a:lnTo>
                  <a:lnTo>
                    <a:pt x="26" y="262"/>
                  </a:lnTo>
                  <a:lnTo>
                    <a:pt x="28" y="267"/>
                  </a:lnTo>
                  <a:lnTo>
                    <a:pt x="29" y="271"/>
                  </a:lnTo>
                  <a:lnTo>
                    <a:pt x="34" y="276"/>
                  </a:lnTo>
                  <a:lnTo>
                    <a:pt x="38" y="277"/>
                  </a:lnTo>
                  <a:lnTo>
                    <a:pt x="42" y="278"/>
                  </a:lnTo>
                  <a:lnTo>
                    <a:pt x="85" y="278"/>
                  </a:lnTo>
                  <a:lnTo>
                    <a:pt x="85" y="10"/>
                  </a:lnTo>
                  <a:lnTo>
                    <a:pt x="42" y="10"/>
                  </a:lnTo>
                  <a:lnTo>
                    <a:pt x="38" y="12"/>
                  </a:lnTo>
                  <a:lnTo>
                    <a:pt x="34" y="13"/>
                  </a:lnTo>
                  <a:lnTo>
                    <a:pt x="29" y="18"/>
                  </a:lnTo>
                  <a:lnTo>
                    <a:pt x="28" y="22"/>
                  </a:lnTo>
                  <a:lnTo>
                    <a:pt x="26" y="26"/>
                  </a:lnTo>
                  <a:lnTo>
                    <a:pt x="26" y="54"/>
                  </a:lnTo>
                  <a:lnTo>
                    <a:pt x="16" y="54"/>
                  </a:lnTo>
                  <a:lnTo>
                    <a:pt x="16" y="26"/>
                  </a:lnTo>
                  <a:lnTo>
                    <a:pt x="19" y="13"/>
                  </a:lnTo>
                  <a:lnTo>
                    <a:pt x="29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Freeform 1015"/>
            <p:cNvSpPr>
              <a:spLocks/>
            </p:cNvSpPr>
            <p:nvPr/>
          </p:nvSpPr>
          <p:spPr bwMode="auto">
            <a:xfrm>
              <a:off x="6917002" y="3632715"/>
              <a:ext cx="58359" cy="200082"/>
            </a:xfrm>
            <a:custGeom>
              <a:avLst/>
              <a:gdLst>
                <a:gd name="T0" fmla="*/ 4 w 42"/>
                <a:gd name="T1" fmla="*/ 0 h 145"/>
                <a:gd name="T2" fmla="*/ 36 w 42"/>
                <a:gd name="T3" fmla="*/ 0 h 145"/>
                <a:gd name="T4" fmla="*/ 39 w 42"/>
                <a:gd name="T5" fmla="*/ 2 h 145"/>
                <a:gd name="T6" fmla="*/ 42 w 42"/>
                <a:gd name="T7" fmla="*/ 3 h 145"/>
                <a:gd name="T8" fmla="*/ 42 w 42"/>
                <a:gd name="T9" fmla="*/ 6 h 145"/>
                <a:gd name="T10" fmla="*/ 42 w 42"/>
                <a:gd name="T11" fmla="*/ 9 h 145"/>
                <a:gd name="T12" fmla="*/ 39 w 42"/>
                <a:gd name="T13" fmla="*/ 10 h 145"/>
                <a:gd name="T14" fmla="*/ 36 w 42"/>
                <a:gd name="T15" fmla="*/ 10 h 145"/>
                <a:gd name="T16" fmla="*/ 26 w 42"/>
                <a:gd name="T17" fmla="*/ 10 h 145"/>
                <a:gd name="T18" fmla="*/ 26 w 42"/>
                <a:gd name="T19" fmla="*/ 145 h 145"/>
                <a:gd name="T20" fmla="*/ 16 w 42"/>
                <a:gd name="T21" fmla="*/ 145 h 145"/>
                <a:gd name="T22" fmla="*/ 16 w 42"/>
                <a:gd name="T23" fmla="*/ 10 h 145"/>
                <a:gd name="T24" fmla="*/ 4 w 42"/>
                <a:gd name="T25" fmla="*/ 10 h 145"/>
                <a:gd name="T26" fmla="*/ 2 w 42"/>
                <a:gd name="T27" fmla="*/ 10 h 145"/>
                <a:gd name="T28" fmla="*/ 0 w 42"/>
                <a:gd name="T29" fmla="*/ 9 h 145"/>
                <a:gd name="T30" fmla="*/ 0 w 42"/>
                <a:gd name="T31" fmla="*/ 6 h 145"/>
                <a:gd name="T32" fmla="*/ 0 w 42"/>
                <a:gd name="T33" fmla="*/ 3 h 145"/>
                <a:gd name="T34" fmla="*/ 2 w 42"/>
                <a:gd name="T35" fmla="*/ 2 h 145"/>
                <a:gd name="T36" fmla="*/ 4 w 42"/>
                <a:gd name="T3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145">
                  <a:moveTo>
                    <a:pt x="4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26" y="10"/>
                  </a:lnTo>
                  <a:lnTo>
                    <a:pt x="26" y="145"/>
                  </a:lnTo>
                  <a:lnTo>
                    <a:pt x="16" y="145"/>
                  </a:lnTo>
                  <a:lnTo>
                    <a:pt x="1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Freeform 1061"/>
            <p:cNvSpPr>
              <a:spLocks noEditPoints="1"/>
            </p:cNvSpPr>
            <p:nvPr/>
          </p:nvSpPr>
          <p:spPr bwMode="auto">
            <a:xfrm>
              <a:off x="6521604" y="2736270"/>
              <a:ext cx="163546" cy="127508"/>
            </a:xfrm>
            <a:custGeom>
              <a:avLst/>
              <a:gdLst>
                <a:gd name="T0" fmla="*/ 26 w 118"/>
                <a:gd name="T1" fmla="*/ 12 h 92"/>
                <a:gd name="T2" fmla="*/ 22 w 118"/>
                <a:gd name="T3" fmla="*/ 12 h 92"/>
                <a:gd name="T4" fmla="*/ 17 w 118"/>
                <a:gd name="T5" fmla="*/ 15 h 92"/>
                <a:gd name="T6" fmla="*/ 13 w 118"/>
                <a:gd name="T7" fmla="*/ 18 h 92"/>
                <a:gd name="T8" fmla="*/ 11 w 118"/>
                <a:gd name="T9" fmla="*/ 22 h 92"/>
                <a:gd name="T10" fmla="*/ 10 w 118"/>
                <a:gd name="T11" fmla="*/ 28 h 92"/>
                <a:gd name="T12" fmla="*/ 10 w 118"/>
                <a:gd name="T13" fmla="*/ 64 h 92"/>
                <a:gd name="T14" fmla="*/ 11 w 118"/>
                <a:gd name="T15" fmla="*/ 70 h 92"/>
                <a:gd name="T16" fmla="*/ 13 w 118"/>
                <a:gd name="T17" fmla="*/ 74 h 92"/>
                <a:gd name="T18" fmla="*/ 17 w 118"/>
                <a:gd name="T19" fmla="*/ 77 h 92"/>
                <a:gd name="T20" fmla="*/ 22 w 118"/>
                <a:gd name="T21" fmla="*/ 80 h 92"/>
                <a:gd name="T22" fmla="*/ 26 w 118"/>
                <a:gd name="T23" fmla="*/ 80 h 92"/>
                <a:gd name="T24" fmla="*/ 90 w 118"/>
                <a:gd name="T25" fmla="*/ 80 h 92"/>
                <a:gd name="T26" fmla="*/ 96 w 118"/>
                <a:gd name="T27" fmla="*/ 80 h 92"/>
                <a:gd name="T28" fmla="*/ 100 w 118"/>
                <a:gd name="T29" fmla="*/ 77 h 92"/>
                <a:gd name="T30" fmla="*/ 103 w 118"/>
                <a:gd name="T31" fmla="*/ 74 h 92"/>
                <a:gd name="T32" fmla="*/ 106 w 118"/>
                <a:gd name="T33" fmla="*/ 70 h 92"/>
                <a:gd name="T34" fmla="*/ 106 w 118"/>
                <a:gd name="T35" fmla="*/ 64 h 92"/>
                <a:gd name="T36" fmla="*/ 106 w 118"/>
                <a:gd name="T37" fmla="*/ 28 h 92"/>
                <a:gd name="T38" fmla="*/ 106 w 118"/>
                <a:gd name="T39" fmla="*/ 22 h 92"/>
                <a:gd name="T40" fmla="*/ 103 w 118"/>
                <a:gd name="T41" fmla="*/ 18 h 92"/>
                <a:gd name="T42" fmla="*/ 100 w 118"/>
                <a:gd name="T43" fmla="*/ 15 h 92"/>
                <a:gd name="T44" fmla="*/ 96 w 118"/>
                <a:gd name="T45" fmla="*/ 12 h 92"/>
                <a:gd name="T46" fmla="*/ 90 w 118"/>
                <a:gd name="T47" fmla="*/ 12 h 92"/>
                <a:gd name="T48" fmla="*/ 26 w 118"/>
                <a:gd name="T49" fmla="*/ 12 h 92"/>
                <a:gd name="T50" fmla="*/ 26 w 118"/>
                <a:gd name="T51" fmla="*/ 0 h 92"/>
                <a:gd name="T52" fmla="*/ 90 w 118"/>
                <a:gd name="T53" fmla="*/ 0 h 92"/>
                <a:gd name="T54" fmla="*/ 105 w 118"/>
                <a:gd name="T55" fmla="*/ 4 h 92"/>
                <a:gd name="T56" fmla="*/ 113 w 118"/>
                <a:gd name="T57" fmla="*/ 13 h 92"/>
                <a:gd name="T58" fmla="*/ 118 w 118"/>
                <a:gd name="T59" fmla="*/ 28 h 92"/>
                <a:gd name="T60" fmla="*/ 118 w 118"/>
                <a:gd name="T61" fmla="*/ 64 h 92"/>
                <a:gd name="T62" fmla="*/ 113 w 118"/>
                <a:gd name="T63" fmla="*/ 79 h 92"/>
                <a:gd name="T64" fmla="*/ 105 w 118"/>
                <a:gd name="T65" fmla="*/ 88 h 92"/>
                <a:gd name="T66" fmla="*/ 90 w 118"/>
                <a:gd name="T67" fmla="*/ 92 h 92"/>
                <a:gd name="T68" fmla="*/ 26 w 118"/>
                <a:gd name="T69" fmla="*/ 92 h 92"/>
                <a:gd name="T70" fmla="*/ 13 w 118"/>
                <a:gd name="T71" fmla="*/ 88 h 92"/>
                <a:gd name="T72" fmla="*/ 4 w 118"/>
                <a:gd name="T73" fmla="*/ 79 h 92"/>
                <a:gd name="T74" fmla="*/ 0 w 118"/>
                <a:gd name="T75" fmla="*/ 64 h 92"/>
                <a:gd name="T76" fmla="*/ 0 w 118"/>
                <a:gd name="T77" fmla="*/ 28 h 92"/>
                <a:gd name="T78" fmla="*/ 4 w 118"/>
                <a:gd name="T79" fmla="*/ 13 h 92"/>
                <a:gd name="T80" fmla="*/ 13 w 118"/>
                <a:gd name="T81" fmla="*/ 4 h 92"/>
                <a:gd name="T82" fmla="*/ 26 w 118"/>
                <a:gd name="T8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92">
                  <a:moveTo>
                    <a:pt x="26" y="12"/>
                  </a:moveTo>
                  <a:lnTo>
                    <a:pt x="22" y="12"/>
                  </a:lnTo>
                  <a:lnTo>
                    <a:pt x="17" y="15"/>
                  </a:lnTo>
                  <a:lnTo>
                    <a:pt x="13" y="18"/>
                  </a:lnTo>
                  <a:lnTo>
                    <a:pt x="11" y="22"/>
                  </a:lnTo>
                  <a:lnTo>
                    <a:pt x="10" y="28"/>
                  </a:lnTo>
                  <a:lnTo>
                    <a:pt x="10" y="64"/>
                  </a:lnTo>
                  <a:lnTo>
                    <a:pt x="11" y="70"/>
                  </a:lnTo>
                  <a:lnTo>
                    <a:pt x="13" y="74"/>
                  </a:lnTo>
                  <a:lnTo>
                    <a:pt x="17" y="77"/>
                  </a:lnTo>
                  <a:lnTo>
                    <a:pt x="22" y="80"/>
                  </a:lnTo>
                  <a:lnTo>
                    <a:pt x="26" y="80"/>
                  </a:lnTo>
                  <a:lnTo>
                    <a:pt x="90" y="80"/>
                  </a:lnTo>
                  <a:lnTo>
                    <a:pt x="96" y="80"/>
                  </a:lnTo>
                  <a:lnTo>
                    <a:pt x="100" y="77"/>
                  </a:lnTo>
                  <a:lnTo>
                    <a:pt x="103" y="74"/>
                  </a:lnTo>
                  <a:lnTo>
                    <a:pt x="106" y="70"/>
                  </a:lnTo>
                  <a:lnTo>
                    <a:pt x="106" y="64"/>
                  </a:lnTo>
                  <a:lnTo>
                    <a:pt x="106" y="28"/>
                  </a:lnTo>
                  <a:lnTo>
                    <a:pt x="106" y="22"/>
                  </a:lnTo>
                  <a:lnTo>
                    <a:pt x="103" y="18"/>
                  </a:lnTo>
                  <a:lnTo>
                    <a:pt x="100" y="15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26" y="12"/>
                  </a:lnTo>
                  <a:close/>
                  <a:moveTo>
                    <a:pt x="26" y="0"/>
                  </a:moveTo>
                  <a:lnTo>
                    <a:pt x="90" y="0"/>
                  </a:lnTo>
                  <a:lnTo>
                    <a:pt x="105" y="4"/>
                  </a:lnTo>
                  <a:lnTo>
                    <a:pt x="113" y="13"/>
                  </a:lnTo>
                  <a:lnTo>
                    <a:pt x="118" y="28"/>
                  </a:lnTo>
                  <a:lnTo>
                    <a:pt x="118" y="64"/>
                  </a:lnTo>
                  <a:lnTo>
                    <a:pt x="113" y="79"/>
                  </a:lnTo>
                  <a:lnTo>
                    <a:pt x="105" y="88"/>
                  </a:lnTo>
                  <a:lnTo>
                    <a:pt x="90" y="92"/>
                  </a:lnTo>
                  <a:lnTo>
                    <a:pt x="26" y="92"/>
                  </a:lnTo>
                  <a:lnTo>
                    <a:pt x="13" y="88"/>
                  </a:lnTo>
                  <a:lnTo>
                    <a:pt x="4" y="79"/>
                  </a:lnTo>
                  <a:lnTo>
                    <a:pt x="0" y="64"/>
                  </a:lnTo>
                  <a:lnTo>
                    <a:pt x="0" y="28"/>
                  </a:lnTo>
                  <a:lnTo>
                    <a:pt x="4" y="13"/>
                  </a:lnTo>
                  <a:lnTo>
                    <a:pt x="13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Freeform 1062"/>
            <p:cNvSpPr>
              <a:spLocks noEditPoints="1"/>
            </p:cNvSpPr>
            <p:nvPr/>
          </p:nvSpPr>
          <p:spPr bwMode="auto">
            <a:xfrm>
              <a:off x="6759991" y="2736270"/>
              <a:ext cx="163546" cy="127508"/>
            </a:xfrm>
            <a:custGeom>
              <a:avLst/>
              <a:gdLst>
                <a:gd name="T0" fmla="*/ 28 w 118"/>
                <a:gd name="T1" fmla="*/ 12 h 92"/>
                <a:gd name="T2" fmla="*/ 22 w 118"/>
                <a:gd name="T3" fmla="*/ 12 h 92"/>
                <a:gd name="T4" fmla="*/ 18 w 118"/>
                <a:gd name="T5" fmla="*/ 15 h 92"/>
                <a:gd name="T6" fmla="*/ 15 w 118"/>
                <a:gd name="T7" fmla="*/ 18 h 92"/>
                <a:gd name="T8" fmla="*/ 12 w 118"/>
                <a:gd name="T9" fmla="*/ 22 h 92"/>
                <a:gd name="T10" fmla="*/ 12 w 118"/>
                <a:gd name="T11" fmla="*/ 28 h 92"/>
                <a:gd name="T12" fmla="*/ 12 w 118"/>
                <a:gd name="T13" fmla="*/ 64 h 92"/>
                <a:gd name="T14" fmla="*/ 12 w 118"/>
                <a:gd name="T15" fmla="*/ 70 h 92"/>
                <a:gd name="T16" fmla="*/ 15 w 118"/>
                <a:gd name="T17" fmla="*/ 74 h 92"/>
                <a:gd name="T18" fmla="*/ 18 w 118"/>
                <a:gd name="T19" fmla="*/ 77 h 92"/>
                <a:gd name="T20" fmla="*/ 22 w 118"/>
                <a:gd name="T21" fmla="*/ 80 h 92"/>
                <a:gd name="T22" fmla="*/ 28 w 118"/>
                <a:gd name="T23" fmla="*/ 80 h 92"/>
                <a:gd name="T24" fmla="*/ 92 w 118"/>
                <a:gd name="T25" fmla="*/ 80 h 92"/>
                <a:gd name="T26" fmla="*/ 96 w 118"/>
                <a:gd name="T27" fmla="*/ 80 h 92"/>
                <a:gd name="T28" fmla="*/ 101 w 118"/>
                <a:gd name="T29" fmla="*/ 77 h 92"/>
                <a:gd name="T30" fmla="*/ 105 w 118"/>
                <a:gd name="T31" fmla="*/ 74 h 92"/>
                <a:gd name="T32" fmla="*/ 107 w 118"/>
                <a:gd name="T33" fmla="*/ 70 h 92"/>
                <a:gd name="T34" fmla="*/ 108 w 118"/>
                <a:gd name="T35" fmla="*/ 64 h 92"/>
                <a:gd name="T36" fmla="*/ 108 w 118"/>
                <a:gd name="T37" fmla="*/ 28 h 92"/>
                <a:gd name="T38" fmla="*/ 107 w 118"/>
                <a:gd name="T39" fmla="*/ 22 h 92"/>
                <a:gd name="T40" fmla="*/ 105 w 118"/>
                <a:gd name="T41" fmla="*/ 18 h 92"/>
                <a:gd name="T42" fmla="*/ 101 w 118"/>
                <a:gd name="T43" fmla="*/ 15 h 92"/>
                <a:gd name="T44" fmla="*/ 96 w 118"/>
                <a:gd name="T45" fmla="*/ 12 h 92"/>
                <a:gd name="T46" fmla="*/ 92 w 118"/>
                <a:gd name="T47" fmla="*/ 12 h 92"/>
                <a:gd name="T48" fmla="*/ 28 w 118"/>
                <a:gd name="T49" fmla="*/ 12 h 92"/>
                <a:gd name="T50" fmla="*/ 28 w 118"/>
                <a:gd name="T51" fmla="*/ 0 h 92"/>
                <a:gd name="T52" fmla="*/ 92 w 118"/>
                <a:gd name="T53" fmla="*/ 0 h 92"/>
                <a:gd name="T54" fmla="*/ 105 w 118"/>
                <a:gd name="T55" fmla="*/ 4 h 92"/>
                <a:gd name="T56" fmla="*/ 114 w 118"/>
                <a:gd name="T57" fmla="*/ 13 h 92"/>
                <a:gd name="T58" fmla="*/ 118 w 118"/>
                <a:gd name="T59" fmla="*/ 28 h 92"/>
                <a:gd name="T60" fmla="*/ 118 w 118"/>
                <a:gd name="T61" fmla="*/ 64 h 92"/>
                <a:gd name="T62" fmla="*/ 114 w 118"/>
                <a:gd name="T63" fmla="*/ 79 h 92"/>
                <a:gd name="T64" fmla="*/ 105 w 118"/>
                <a:gd name="T65" fmla="*/ 88 h 92"/>
                <a:gd name="T66" fmla="*/ 92 w 118"/>
                <a:gd name="T67" fmla="*/ 92 h 92"/>
                <a:gd name="T68" fmla="*/ 28 w 118"/>
                <a:gd name="T69" fmla="*/ 92 h 92"/>
                <a:gd name="T70" fmla="*/ 13 w 118"/>
                <a:gd name="T71" fmla="*/ 88 h 92"/>
                <a:gd name="T72" fmla="*/ 5 w 118"/>
                <a:gd name="T73" fmla="*/ 79 h 92"/>
                <a:gd name="T74" fmla="*/ 0 w 118"/>
                <a:gd name="T75" fmla="*/ 64 h 92"/>
                <a:gd name="T76" fmla="*/ 0 w 118"/>
                <a:gd name="T77" fmla="*/ 28 h 92"/>
                <a:gd name="T78" fmla="*/ 5 w 118"/>
                <a:gd name="T79" fmla="*/ 13 h 92"/>
                <a:gd name="T80" fmla="*/ 13 w 118"/>
                <a:gd name="T81" fmla="*/ 4 h 92"/>
                <a:gd name="T82" fmla="*/ 28 w 118"/>
                <a:gd name="T8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92">
                  <a:moveTo>
                    <a:pt x="28" y="12"/>
                  </a:moveTo>
                  <a:lnTo>
                    <a:pt x="22" y="12"/>
                  </a:lnTo>
                  <a:lnTo>
                    <a:pt x="18" y="15"/>
                  </a:lnTo>
                  <a:lnTo>
                    <a:pt x="15" y="18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2" y="64"/>
                  </a:lnTo>
                  <a:lnTo>
                    <a:pt x="12" y="70"/>
                  </a:lnTo>
                  <a:lnTo>
                    <a:pt x="15" y="74"/>
                  </a:lnTo>
                  <a:lnTo>
                    <a:pt x="18" y="77"/>
                  </a:lnTo>
                  <a:lnTo>
                    <a:pt x="22" y="80"/>
                  </a:lnTo>
                  <a:lnTo>
                    <a:pt x="28" y="80"/>
                  </a:lnTo>
                  <a:lnTo>
                    <a:pt x="92" y="80"/>
                  </a:lnTo>
                  <a:lnTo>
                    <a:pt x="96" y="80"/>
                  </a:lnTo>
                  <a:lnTo>
                    <a:pt x="101" y="77"/>
                  </a:lnTo>
                  <a:lnTo>
                    <a:pt x="105" y="74"/>
                  </a:lnTo>
                  <a:lnTo>
                    <a:pt x="107" y="70"/>
                  </a:lnTo>
                  <a:lnTo>
                    <a:pt x="108" y="64"/>
                  </a:lnTo>
                  <a:lnTo>
                    <a:pt x="108" y="28"/>
                  </a:lnTo>
                  <a:lnTo>
                    <a:pt x="107" y="22"/>
                  </a:lnTo>
                  <a:lnTo>
                    <a:pt x="105" y="18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2" y="12"/>
                  </a:lnTo>
                  <a:lnTo>
                    <a:pt x="28" y="12"/>
                  </a:lnTo>
                  <a:close/>
                  <a:moveTo>
                    <a:pt x="28" y="0"/>
                  </a:moveTo>
                  <a:lnTo>
                    <a:pt x="92" y="0"/>
                  </a:lnTo>
                  <a:lnTo>
                    <a:pt x="105" y="4"/>
                  </a:lnTo>
                  <a:lnTo>
                    <a:pt x="114" y="13"/>
                  </a:lnTo>
                  <a:lnTo>
                    <a:pt x="118" y="28"/>
                  </a:lnTo>
                  <a:lnTo>
                    <a:pt x="118" y="64"/>
                  </a:lnTo>
                  <a:lnTo>
                    <a:pt x="114" y="79"/>
                  </a:lnTo>
                  <a:lnTo>
                    <a:pt x="105" y="88"/>
                  </a:lnTo>
                  <a:lnTo>
                    <a:pt x="92" y="92"/>
                  </a:lnTo>
                  <a:lnTo>
                    <a:pt x="28" y="92"/>
                  </a:lnTo>
                  <a:lnTo>
                    <a:pt x="13" y="88"/>
                  </a:lnTo>
                  <a:lnTo>
                    <a:pt x="5" y="79"/>
                  </a:lnTo>
                  <a:lnTo>
                    <a:pt x="0" y="64"/>
                  </a:lnTo>
                  <a:lnTo>
                    <a:pt x="0" y="28"/>
                  </a:lnTo>
                  <a:lnTo>
                    <a:pt x="5" y="13"/>
                  </a:lnTo>
                  <a:lnTo>
                    <a:pt x="13" y="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Freeform 1063"/>
            <p:cNvSpPr>
              <a:spLocks noEditPoints="1"/>
            </p:cNvSpPr>
            <p:nvPr/>
          </p:nvSpPr>
          <p:spPr bwMode="auto">
            <a:xfrm>
              <a:off x="6640796" y="2464620"/>
              <a:ext cx="163546" cy="124737"/>
            </a:xfrm>
            <a:custGeom>
              <a:avLst/>
              <a:gdLst>
                <a:gd name="T0" fmla="*/ 26 w 116"/>
                <a:gd name="T1" fmla="*/ 11 h 91"/>
                <a:gd name="T2" fmla="*/ 22 w 116"/>
                <a:gd name="T3" fmla="*/ 12 h 91"/>
                <a:gd name="T4" fmla="*/ 17 w 116"/>
                <a:gd name="T5" fmla="*/ 14 h 91"/>
                <a:gd name="T6" fmla="*/ 13 w 116"/>
                <a:gd name="T7" fmla="*/ 18 h 91"/>
                <a:gd name="T8" fmla="*/ 11 w 116"/>
                <a:gd name="T9" fmla="*/ 22 h 91"/>
                <a:gd name="T10" fmla="*/ 10 w 116"/>
                <a:gd name="T11" fmla="*/ 27 h 91"/>
                <a:gd name="T12" fmla="*/ 10 w 116"/>
                <a:gd name="T13" fmla="*/ 65 h 91"/>
                <a:gd name="T14" fmla="*/ 11 w 116"/>
                <a:gd name="T15" fmla="*/ 69 h 91"/>
                <a:gd name="T16" fmla="*/ 13 w 116"/>
                <a:gd name="T17" fmla="*/ 73 h 91"/>
                <a:gd name="T18" fmla="*/ 17 w 116"/>
                <a:gd name="T19" fmla="*/ 78 h 91"/>
                <a:gd name="T20" fmla="*/ 22 w 116"/>
                <a:gd name="T21" fmla="*/ 79 h 91"/>
                <a:gd name="T22" fmla="*/ 26 w 116"/>
                <a:gd name="T23" fmla="*/ 81 h 91"/>
                <a:gd name="T24" fmla="*/ 90 w 116"/>
                <a:gd name="T25" fmla="*/ 81 h 91"/>
                <a:gd name="T26" fmla="*/ 94 w 116"/>
                <a:gd name="T27" fmla="*/ 79 h 91"/>
                <a:gd name="T28" fmla="*/ 99 w 116"/>
                <a:gd name="T29" fmla="*/ 78 h 91"/>
                <a:gd name="T30" fmla="*/ 103 w 116"/>
                <a:gd name="T31" fmla="*/ 73 h 91"/>
                <a:gd name="T32" fmla="*/ 105 w 116"/>
                <a:gd name="T33" fmla="*/ 69 h 91"/>
                <a:gd name="T34" fmla="*/ 106 w 116"/>
                <a:gd name="T35" fmla="*/ 65 h 91"/>
                <a:gd name="T36" fmla="*/ 106 w 116"/>
                <a:gd name="T37" fmla="*/ 27 h 91"/>
                <a:gd name="T38" fmla="*/ 105 w 116"/>
                <a:gd name="T39" fmla="*/ 22 h 91"/>
                <a:gd name="T40" fmla="*/ 103 w 116"/>
                <a:gd name="T41" fmla="*/ 18 h 91"/>
                <a:gd name="T42" fmla="*/ 99 w 116"/>
                <a:gd name="T43" fmla="*/ 14 h 91"/>
                <a:gd name="T44" fmla="*/ 94 w 116"/>
                <a:gd name="T45" fmla="*/ 12 h 91"/>
                <a:gd name="T46" fmla="*/ 90 w 116"/>
                <a:gd name="T47" fmla="*/ 11 h 91"/>
                <a:gd name="T48" fmla="*/ 26 w 116"/>
                <a:gd name="T49" fmla="*/ 11 h 91"/>
                <a:gd name="T50" fmla="*/ 26 w 116"/>
                <a:gd name="T51" fmla="*/ 0 h 91"/>
                <a:gd name="T52" fmla="*/ 90 w 116"/>
                <a:gd name="T53" fmla="*/ 0 h 91"/>
                <a:gd name="T54" fmla="*/ 103 w 116"/>
                <a:gd name="T55" fmla="*/ 3 h 91"/>
                <a:gd name="T56" fmla="*/ 113 w 116"/>
                <a:gd name="T57" fmla="*/ 14 h 91"/>
                <a:gd name="T58" fmla="*/ 116 w 116"/>
                <a:gd name="T59" fmla="*/ 27 h 91"/>
                <a:gd name="T60" fmla="*/ 116 w 116"/>
                <a:gd name="T61" fmla="*/ 65 h 91"/>
                <a:gd name="T62" fmla="*/ 113 w 116"/>
                <a:gd name="T63" fmla="*/ 78 h 91"/>
                <a:gd name="T64" fmla="*/ 103 w 116"/>
                <a:gd name="T65" fmla="*/ 86 h 91"/>
                <a:gd name="T66" fmla="*/ 90 w 116"/>
                <a:gd name="T67" fmla="*/ 91 h 91"/>
                <a:gd name="T68" fmla="*/ 26 w 116"/>
                <a:gd name="T69" fmla="*/ 91 h 91"/>
                <a:gd name="T70" fmla="*/ 13 w 116"/>
                <a:gd name="T71" fmla="*/ 86 h 91"/>
                <a:gd name="T72" fmla="*/ 3 w 116"/>
                <a:gd name="T73" fmla="*/ 78 h 91"/>
                <a:gd name="T74" fmla="*/ 0 w 116"/>
                <a:gd name="T75" fmla="*/ 65 h 91"/>
                <a:gd name="T76" fmla="*/ 0 w 116"/>
                <a:gd name="T77" fmla="*/ 27 h 91"/>
                <a:gd name="T78" fmla="*/ 3 w 116"/>
                <a:gd name="T79" fmla="*/ 14 h 91"/>
                <a:gd name="T80" fmla="*/ 13 w 116"/>
                <a:gd name="T81" fmla="*/ 3 h 91"/>
                <a:gd name="T82" fmla="*/ 26 w 116"/>
                <a:gd name="T8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6" h="91">
                  <a:moveTo>
                    <a:pt x="26" y="11"/>
                  </a:moveTo>
                  <a:lnTo>
                    <a:pt x="22" y="12"/>
                  </a:lnTo>
                  <a:lnTo>
                    <a:pt x="17" y="14"/>
                  </a:lnTo>
                  <a:lnTo>
                    <a:pt x="13" y="18"/>
                  </a:lnTo>
                  <a:lnTo>
                    <a:pt x="11" y="22"/>
                  </a:lnTo>
                  <a:lnTo>
                    <a:pt x="10" y="27"/>
                  </a:lnTo>
                  <a:lnTo>
                    <a:pt x="10" y="65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7" y="78"/>
                  </a:lnTo>
                  <a:lnTo>
                    <a:pt x="22" y="79"/>
                  </a:lnTo>
                  <a:lnTo>
                    <a:pt x="26" y="81"/>
                  </a:lnTo>
                  <a:lnTo>
                    <a:pt x="90" y="81"/>
                  </a:lnTo>
                  <a:lnTo>
                    <a:pt x="94" y="79"/>
                  </a:lnTo>
                  <a:lnTo>
                    <a:pt x="99" y="78"/>
                  </a:lnTo>
                  <a:lnTo>
                    <a:pt x="103" y="73"/>
                  </a:lnTo>
                  <a:lnTo>
                    <a:pt x="105" y="69"/>
                  </a:lnTo>
                  <a:lnTo>
                    <a:pt x="106" y="65"/>
                  </a:lnTo>
                  <a:lnTo>
                    <a:pt x="106" y="27"/>
                  </a:lnTo>
                  <a:lnTo>
                    <a:pt x="105" y="22"/>
                  </a:lnTo>
                  <a:lnTo>
                    <a:pt x="103" y="18"/>
                  </a:lnTo>
                  <a:lnTo>
                    <a:pt x="99" y="14"/>
                  </a:lnTo>
                  <a:lnTo>
                    <a:pt x="94" y="12"/>
                  </a:lnTo>
                  <a:lnTo>
                    <a:pt x="90" y="11"/>
                  </a:lnTo>
                  <a:lnTo>
                    <a:pt x="26" y="11"/>
                  </a:lnTo>
                  <a:close/>
                  <a:moveTo>
                    <a:pt x="26" y="0"/>
                  </a:moveTo>
                  <a:lnTo>
                    <a:pt x="90" y="0"/>
                  </a:lnTo>
                  <a:lnTo>
                    <a:pt x="103" y="3"/>
                  </a:lnTo>
                  <a:lnTo>
                    <a:pt x="113" y="14"/>
                  </a:lnTo>
                  <a:lnTo>
                    <a:pt x="116" y="27"/>
                  </a:lnTo>
                  <a:lnTo>
                    <a:pt x="116" y="65"/>
                  </a:lnTo>
                  <a:lnTo>
                    <a:pt x="113" y="78"/>
                  </a:lnTo>
                  <a:lnTo>
                    <a:pt x="103" y="86"/>
                  </a:lnTo>
                  <a:lnTo>
                    <a:pt x="90" y="91"/>
                  </a:lnTo>
                  <a:lnTo>
                    <a:pt x="26" y="91"/>
                  </a:lnTo>
                  <a:lnTo>
                    <a:pt x="13" y="86"/>
                  </a:lnTo>
                  <a:lnTo>
                    <a:pt x="3" y="78"/>
                  </a:lnTo>
                  <a:lnTo>
                    <a:pt x="0" y="65"/>
                  </a:lnTo>
                  <a:lnTo>
                    <a:pt x="0" y="27"/>
                  </a:lnTo>
                  <a:lnTo>
                    <a:pt x="3" y="14"/>
                  </a:lnTo>
                  <a:lnTo>
                    <a:pt x="13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Freeform 1064"/>
            <p:cNvSpPr>
              <a:spLocks/>
            </p:cNvSpPr>
            <p:nvPr/>
          </p:nvSpPr>
          <p:spPr bwMode="auto">
            <a:xfrm>
              <a:off x="6596445" y="2603216"/>
              <a:ext cx="252248" cy="119194"/>
            </a:xfrm>
            <a:custGeom>
              <a:avLst/>
              <a:gdLst>
                <a:gd name="T0" fmla="*/ 90 w 180"/>
                <a:gd name="T1" fmla="*/ 0 h 86"/>
                <a:gd name="T2" fmla="*/ 93 w 180"/>
                <a:gd name="T3" fmla="*/ 1 h 86"/>
                <a:gd name="T4" fmla="*/ 94 w 180"/>
                <a:gd name="T5" fmla="*/ 3 h 86"/>
                <a:gd name="T6" fmla="*/ 96 w 180"/>
                <a:gd name="T7" fmla="*/ 6 h 86"/>
                <a:gd name="T8" fmla="*/ 96 w 180"/>
                <a:gd name="T9" fmla="*/ 38 h 86"/>
                <a:gd name="T10" fmla="*/ 164 w 180"/>
                <a:gd name="T11" fmla="*/ 38 h 86"/>
                <a:gd name="T12" fmla="*/ 170 w 180"/>
                <a:gd name="T13" fmla="*/ 39 h 86"/>
                <a:gd name="T14" fmla="*/ 175 w 180"/>
                <a:gd name="T15" fmla="*/ 41 h 86"/>
                <a:gd name="T16" fmla="*/ 177 w 180"/>
                <a:gd name="T17" fmla="*/ 45 h 86"/>
                <a:gd name="T18" fmla="*/ 180 w 180"/>
                <a:gd name="T19" fmla="*/ 49 h 86"/>
                <a:gd name="T20" fmla="*/ 180 w 180"/>
                <a:gd name="T21" fmla="*/ 54 h 86"/>
                <a:gd name="T22" fmla="*/ 180 w 180"/>
                <a:gd name="T23" fmla="*/ 80 h 86"/>
                <a:gd name="T24" fmla="*/ 180 w 180"/>
                <a:gd name="T25" fmla="*/ 83 h 86"/>
                <a:gd name="T26" fmla="*/ 179 w 180"/>
                <a:gd name="T27" fmla="*/ 84 h 86"/>
                <a:gd name="T28" fmla="*/ 176 w 180"/>
                <a:gd name="T29" fmla="*/ 86 h 86"/>
                <a:gd name="T30" fmla="*/ 173 w 180"/>
                <a:gd name="T31" fmla="*/ 84 h 86"/>
                <a:gd name="T32" fmla="*/ 172 w 180"/>
                <a:gd name="T33" fmla="*/ 83 h 86"/>
                <a:gd name="T34" fmla="*/ 170 w 180"/>
                <a:gd name="T35" fmla="*/ 80 h 86"/>
                <a:gd name="T36" fmla="*/ 170 w 180"/>
                <a:gd name="T37" fmla="*/ 54 h 86"/>
                <a:gd name="T38" fmla="*/ 169 w 180"/>
                <a:gd name="T39" fmla="*/ 51 h 86"/>
                <a:gd name="T40" fmla="*/ 167 w 180"/>
                <a:gd name="T41" fmla="*/ 49 h 86"/>
                <a:gd name="T42" fmla="*/ 164 w 180"/>
                <a:gd name="T43" fmla="*/ 48 h 86"/>
                <a:gd name="T44" fmla="*/ 16 w 180"/>
                <a:gd name="T45" fmla="*/ 48 h 86"/>
                <a:gd name="T46" fmla="*/ 13 w 180"/>
                <a:gd name="T47" fmla="*/ 49 h 86"/>
                <a:gd name="T48" fmla="*/ 11 w 180"/>
                <a:gd name="T49" fmla="*/ 51 h 86"/>
                <a:gd name="T50" fmla="*/ 10 w 180"/>
                <a:gd name="T51" fmla="*/ 54 h 86"/>
                <a:gd name="T52" fmla="*/ 10 w 180"/>
                <a:gd name="T53" fmla="*/ 80 h 86"/>
                <a:gd name="T54" fmla="*/ 10 w 180"/>
                <a:gd name="T55" fmla="*/ 83 h 86"/>
                <a:gd name="T56" fmla="*/ 7 w 180"/>
                <a:gd name="T57" fmla="*/ 84 h 86"/>
                <a:gd name="T58" fmla="*/ 4 w 180"/>
                <a:gd name="T59" fmla="*/ 86 h 86"/>
                <a:gd name="T60" fmla="*/ 1 w 180"/>
                <a:gd name="T61" fmla="*/ 84 h 86"/>
                <a:gd name="T62" fmla="*/ 0 w 180"/>
                <a:gd name="T63" fmla="*/ 83 h 86"/>
                <a:gd name="T64" fmla="*/ 0 w 180"/>
                <a:gd name="T65" fmla="*/ 80 h 86"/>
                <a:gd name="T66" fmla="*/ 0 w 180"/>
                <a:gd name="T67" fmla="*/ 54 h 86"/>
                <a:gd name="T68" fmla="*/ 0 w 180"/>
                <a:gd name="T69" fmla="*/ 49 h 86"/>
                <a:gd name="T70" fmla="*/ 3 w 180"/>
                <a:gd name="T71" fmla="*/ 45 h 86"/>
                <a:gd name="T72" fmla="*/ 6 w 180"/>
                <a:gd name="T73" fmla="*/ 41 h 86"/>
                <a:gd name="T74" fmla="*/ 10 w 180"/>
                <a:gd name="T75" fmla="*/ 39 h 86"/>
                <a:gd name="T76" fmla="*/ 16 w 180"/>
                <a:gd name="T77" fmla="*/ 38 h 86"/>
                <a:gd name="T78" fmla="*/ 84 w 180"/>
                <a:gd name="T79" fmla="*/ 38 h 86"/>
                <a:gd name="T80" fmla="*/ 84 w 180"/>
                <a:gd name="T81" fmla="*/ 6 h 86"/>
                <a:gd name="T82" fmla="*/ 86 w 180"/>
                <a:gd name="T83" fmla="*/ 3 h 86"/>
                <a:gd name="T84" fmla="*/ 87 w 180"/>
                <a:gd name="T85" fmla="*/ 1 h 86"/>
                <a:gd name="T86" fmla="*/ 90 w 180"/>
                <a:gd name="T8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0" h="86">
                  <a:moveTo>
                    <a:pt x="90" y="0"/>
                  </a:moveTo>
                  <a:lnTo>
                    <a:pt x="93" y="1"/>
                  </a:lnTo>
                  <a:lnTo>
                    <a:pt x="94" y="3"/>
                  </a:lnTo>
                  <a:lnTo>
                    <a:pt x="96" y="6"/>
                  </a:lnTo>
                  <a:lnTo>
                    <a:pt x="96" y="38"/>
                  </a:lnTo>
                  <a:lnTo>
                    <a:pt x="164" y="38"/>
                  </a:lnTo>
                  <a:lnTo>
                    <a:pt x="170" y="39"/>
                  </a:lnTo>
                  <a:lnTo>
                    <a:pt x="175" y="41"/>
                  </a:lnTo>
                  <a:lnTo>
                    <a:pt x="177" y="45"/>
                  </a:lnTo>
                  <a:lnTo>
                    <a:pt x="180" y="49"/>
                  </a:lnTo>
                  <a:lnTo>
                    <a:pt x="180" y="54"/>
                  </a:lnTo>
                  <a:lnTo>
                    <a:pt x="180" y="80"/>
                  </a:lnTo>
                  <a:lnTo>
                    <a:pt x="180" y="83"/>
                  </a:lnTo>
                  <a:lnTo>
                    <a:pt x="179" y="84"/>
                  </a:lnTo>
                  <a:lnTo>
                    <a:pt x="176" y="86"/>
                  </a:lnTo>
                  <a:lnTo>
                    <a:pt x="173" y="84"/>
                  </a:lnTo>
                  <a:lnTo>
                    <a:pt x="172" y="83"/>
                  </a:lnTo>
                  <a:lnTo>
                    <a:pt x="170" y="80"/>
                  </a:lnTo>
                  <a:lnTo>
                    <a:pt x="170" y="54"/>
                  </a:lnTo>
                  <a:lnTo>
                    <a:pt x="169" y="51"/>
                  </a:lnTo>
                  <a:lnTo>
                    <a:pt x="167" y="49"/>
                  </a:lnTo>
                  <a:lnTo>
                    <a:pt x="164" y="48"/>
                  </a:lnTo>
                  <a:lnTo>
                    <a:pt x="16" y="48"/>
                  </a:lnTo>
                  <a:lnTo>
                    <a:pt x="13" y="49"/>
                  </a:lnTo>
                  <a:lnTo>
                    <a:pt x="11" y="51"/>
                  </a:lnTo>
                  <a:lnTo>
                    <a:pt x="10" y="54"/>
                  </a:lnTo>
                  <a:lnTo>
                    <a:pt x="10" y="80"/>
                  </a:lnTo>
                  <a:lnTo>
                    <a:pt x="10" y="83"/>
                  </a:lnTo>
                  <a:lnTo>
                    <a:pt x="7" y="84"/>
                  </a:lnTo>
                  <a:lnTo>
                    <a:pt x="4" y="86"/>
                  </a:lnTo>
                  <a:lnTo>
                    <a:pt x="1" y="84"/>
                  </a:lnTo>
                  <a:lnTo>
                    <a:pt x="0" y="83"/>
                  </a:lnTo>
                  <a:lnTo>
                    <a:pt x="0" y="80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3" y="45"/>
                  </a:lnTo>
                  <a:lnTo>
                    <a:pt x="6" y="41"/>
                  </a:lnTo>
                  <a:lnTo>
                    <a:pt x="10" y="39"/>
                  </a:lnTo>
                  <a:lnTo>
                    <a:pt x="16" y="38"/>
                  </a:lnTo>
                  <a:lnTo>
                    <a:pt x="84" y="38"/>
                  </a:lnTo>
                  <a:lnTo>
                    <a:pt x="84" y="6"/>
                  </a:lnTo>
                  <a:lnTo>
                    <a:pt x="86" y="3"/>
                  </a:lnTo>
                  <a:lnTo>
                    <a:pt x="87" y="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Freeform 380"/>
            <p:cNvSpPr>
              <a:spLocks noEditPoints="1"/>
            </p:cNvSpPr>
            <p:nvPr/>
          </p:nvSpPr>
          <p:spPr bwMode="auto">
            <a:xfrm>
              <a:off x="6055590" y="5459078"/>
              <a:ext cx="277041" cy="267344"/>
            </a:xfrm>
            <a:custGeom>
              <a:avLst/>
              <a:gdLst>
                <a:gd name="T0" fmla="*/ 201 w 400"/>
                <a:gd name="T1" fmla="*/ 43 h 385"/>
                <a:gd name="T2" fmla="*/ 162 w 400"/>
                <a:gd name="T3" fmla="*/ 159 h 385"/>
                <a:gd name="T4" fmla="*/ 41 w 400"/>
                <a:gd name="T5" fmla="*/ 159 h 385"/>
                <a:gd name="T6" fmla="*/ 140 w 400"/>
                <a:gd name="T7" fmla="*/ 232 h 385"/>
                <a:gd name="T8" fmla="*/ 101 w 400"/>
                <a:gd name="T9" fmla="*/ 350 h 385"/>
                <a:gd name="T10" fmla="*/ 201 w 400"/>
                <a:gd name="T11" fmla="*/ 278 h 385"/>
                <a:gd name="T12" fmla="*/ 299 w 400"/>
                <a:gd name="T13" fmla="*/ 348 h 385"/>
                <a:gd name="T14" fmla="*/ 262 w 400"/>
                <a:gd name="T15" fmla="*/ 232 h 385"/>
                <a:gd name="T16" fmla="*/ 359 w 400"/>
                <a:gd name="T17" fmla="*/ 159 h 385"/>
                <a:gd name="T18" fmla="*/ 238 w 400"/>
                <a:gd name="T19" fmla="*/ 159 h 385"/>
                <a:gd name="T20" fmla="*/ 201 w 400"/>
                <a:gd name="T21" fmla="*/ 43 h 385"/>
                <a:gd name="T22" fmla="*/ 201 w 400"/>
                <a:gd name="T23" fmla="*/ 0 h 385"/>
                <a:gd name="T24" fmla="*/ 249 w 400"/>
                <a:gd name="T25" fmla="*/ 146 h 385"/>
                <a:gd name="T26" fmla="*/ 400 w 400"/>
                <a:gd name="T27" fmla="*/ 146 h 385"/>
                <a:gd name="T28" fmla="*/ 276 w 400"/>
                <a:gd name="T29" fmla="*/ 238 h 385"/>
                <a:gd name="T30" fmla="*/ 324 w 400"/>
                <a:gd name="T31" fmla="*/ 383 h 385"/>
                <a:gd name="T32" fmla="*/ 201 w 400"/>
                <a:gd name="T33" fmla="*/ 295 h 385"/>
                <a:gd name="T34" fmla="*/ 77 w 400"/>
                <a:gd name="T35" fmla="*/ 385 h 385"/>
                <a:gd name="T36" fmla="*/ 124 w 400"/>
                <a:gd name="T37" fmla="*/ 238 h 385"/>
                <a:gd name="T38" fmla="*/ 0 w 400"/>
                <a:gd name="T39" fmla="*/ 146 h 385"/>
                <a:gd name="T40" fmla="*/ 153 w 400"/>
                <a:gd name="T41" fmla="*/ 146 h 385"/>
                <a:gd name="T42" fmla="*/ 201 w 400"/>
                <a:gd name="T4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0" h="385">
                  <a:moveTo>
                    <a:pt x="201" y="43"/>
                  </a:moveTo>
                  <a:lnTo>
                    <a:pt x="162" y="159"/>
                  </a:lnTo>
                  <a:lnTo>
                    <a:pt x="41" y="159"/>
                  </a:lnTo>
                  <a:lnTo>
                    <a:pt x="140" y="232"/>
                  </a:lnTo>
                  <a:lnTo>
                    <a:pt x="101" y="350"/>
                  </a:lnTo>
                  <a:lnTo>
                    <a:pt x="201" y="278"/>
                  </a:lnTo>
                  <a:lnTo>
                    <a:pt x="299" y="348"/>
                  </a:lnTo>
                  <a:lnTo>
                    <a:pt x="262" y="232"/>
                  </a:lnTo>
                  <a:lnTo>
                    <a:pt x="359" y="159"/>
                  </a:lnTo>
                  <a:lnTo>
                    <a:pt x="238" y="159"/>
                  </a:lnTo>
                  <a:lnTo>
                    <a:pt x="201" y="43"/>
                  </a:lnTo>
                  <a:close/>
                  <a:moveTo>
                    <a:pt x="201" y="0"/>
                  </a:moveTo>
                  <a:lnTo>
                    <a:pt x="249" y="146"/>
                  </a:lnTo>
                  <a:lnTo>
                    <a:pt x="400" y="146"/>
                  </a:lnTo>
                  <a:lnTo>
                    <a:pt x="276" y="238"/>
                  </a:lnTo>
                  <a:lnTo>
                    <a:pt x="324" y="383"/>
                  </a:lnTo>
                  <a:lnTo>
                    <a:pt x="201" y="295"/>
                  </a:lnTo>
                  <a:lnTo>
                    <a:pt x="77" y="385"/>
                  </a:lnTo>
                  <a:lnTo>
                    <a:pt x="124" y="238"/>
                  </a:lnTo>
                  <a:lnTo>
                    <a:pt x="0" y="146"/>
                  </a:lnTo>
                  <a:lnTo>
                    <a:pt x="153" y="146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Freeform 838"/>
            <p:cNvSpPr>
              <a:spLocks noEditPoints="1"/>
            </p:cNvSpPr>
            <p:nvPr/>
          </p:nvSpPr>
          <p:spPr bwMode="auto">
            <a:xfrm>
              <a:off x="2742306" y="2613737"/>
              <a:ext cx="401931" cy="399159"/>
            </a:xfrm>
            <a:custGeom>
              <a:avLst/>
              <a:gdLst>
                <a:gd name="T0" fmla="*/ 17 w 288"/>
                <a:gd name="T1" fmla="*/ 267 h 289"/>
                <a:gd name="T2" fmla="*/ 27 w 288"/>
                <a:gd name="T3" fmla="*/ 277 h 289"/>
                <a:gd name="T4" fmla="*/ 260 w 288"/>
                <a:gd name="T5" fmla="*/ 277 h 289"/>
                <a:gd name="T6" fmla="*/ 271 w 288"/>
                <a:gd name="T7" fmla="*/ 267 h 289"/>
                <a:gd name="T8" fmla="*/ 268 w 288"/>
                <a:gd name="T9" fmla="*/ 164 h 289"/>
                <a:gd name="T10" fmla="*/ 176 w 288"/>
                <a:gd name="T11" fmla="*/ 187 h 289"/>
                <a:gd name="T12" fmla="*/ 173 w 288"/>
                <a:gd name="T13" fmla="*/ 203 h 289"/>
                <a:gd name="T14" fmla="*/ 161 w 288"/>
                <a:gd name="T15" fmla="*/ 212 h 289"/>
                <a:gd name="T16" fmla="*/ 135 w 288"/>
                <a:gd name="T17" fmla="*/ 213 h 289"/>
                <a:gd name="T18" fmla="*/ 118 w 288"/>
                <a:gd name="T19" fmla="*/ 207 h 289"/>
                <a:gd name="T20" fmla="*/ 112 w 288"/>
                <a:gd name="T21" fmla="*/ 193 h 289"/>
                <a:gd name="T22" fmla="*/ 24 w 288"/>
                <a:gd name="T23" fmla="*/ 165 h 289"/>
                <a:gd name="T24" fmla="*/ 128 w 288"/>
                <a:gd name="T25" fmla="*/ 161 h 289"/>
                <a:gd name="T26" fmla="*/ 122 w 288"/>
                <a:gd name="T27" fmla="*/ 166 h 289"/>
                <a:gd name="T28" fmla="*/ 126 w 288"/>
                <a:gd name="T29" fmla="*/ 200 h 289"/>
                <a:gd name="T30" fmla="*/ 159 w 288"/>
                <a:gd name="T31" fmla="*/ 201 h 289"/>
                <a:gd name="T32" fmla="*/ 166 w 288"/>
                <a:gd name="T33" fmla="*/ 193 h 289"/>
                <a:gd name="T34" fmla="*/ 163 w 288"/>
                <a:gd name="T35" fmla="*/ 162 h 289"/>
                <a:gd name="T36" fmla="*/ 26 w 288"/>
                <a:gd name="T37" fmla="*/ 48 h 289"/>
                <a:gd name="T38" fmla="*/ 13 w 288"/>
                <a:gd name="T39" fmla="*/ 56 h 289"/>
                <a:gd name="T40" fmla="*/ 10 w 288"/>
                <a:gd name="T41" fmla="*/ 134 h 289"/>
                <a:gd name="T42" fmla="*/ 17 w 288"/>
                <a:gd name="T43" fmla="*/ 149 h 289"/>
                <a:gd name="T44" fmla="*/ 112 w 288"/>
                <a:gd name="T45" fmla="*/ 177 h 289"/>
                <a:gd name="T46" fmla="*/ 115 w 288"/>
                <a:gd name="T47" fmla="*/ 156 h 289"/>
                <a:gd name="T48" fmla="*/ 128 w 288"/>
                <a:gd name="T49" fmla="*/ 150 h 289"/>
                <a:gd name="T50" fmla="*/ 170 w 288"/>
                <a:gd name="T51" fmla="*/ 153 h 289"/>
                <a:gd name="T52" fmla="*/ 176 w 288"/>
                <a:gd name="T53" fmla="*/ 166 h 289"/>
                <a:gd name="T54" fmla="*/ 266 w 288"/>
                <a:gd name="T55" fmla="*/ 153 h 289"/>
                <a:gd name="T56" fmla="*/ 277 w 288"/>
                <a:gd name="T57" fmla="*/ 139 h 289"/>
                <a:gd name="T58" fmla="*/ 277 w 288"/>
                <a:gd name="T59" fmla="*/ 60 h 289"/>
                <a:gd name="T60" fmla="*/ 266 w 288"/>
                <a:gd name="T61" fmla="*/ 50 h 289"/>
                <a:gd name="T62" fmla="*/ 118 w 288"/>
                <a:gd name="T63" fmla="*/ 11 h 289"/>
                <a:gd name="T64" fmla="*/ 106 w 288"/>
                <a:gd name="T65" fmla="*/ 16 h 289"/>
                <a:gd name="T66" fmla="*/ 94 w 288"/>
                <a:gd name="T67" fmla="*/ 38 h 289"/>
                <a:gd name="T68" fmla="*/ 183 w 288"/>
                <a:gd name="T69" fmla="*/ 21 h 289"/>
                <a:gd name="T70" fmla="*/ 175 w 288"/>
                <a:gd name="T71" fmla="*/ 12 h 289"/>
                <a:gd name="T72" fmla="*/ 118 w 288"/>
                <a:gd name="T73" fmla="*/ 0 h 289"/>
                <a:gd name="T74" fmla="*/ 186 w 288"/>
                <a:gd name="T75" fmla="*/ 8 h 289"/>
                <a:gd name="T76" fmla="*/ 196 w 288"/>
                <a:gd name="T77" fmla="*/ 22 h 289"/>
                <a:gd name="T78" fmla="*/ 275 w 288"/>
                <a:gd name="T79" fmla="*/ 41 h 289"/>
                <a:gd name="T80" fmla="*/ 288 w 288"/>
                <a:gd name="T81" fmla="*/ 134 h 289"/>
                <a:gd name="T82" fmla="*/ 282 w 288"/>
                <a:gd name="T83" fmla="*/ 150 h 289"/>
                <a:gd name="T84" fmla="*/ 269 w 288"/>
                <a:gd name="T85" fmla="*/ 284 h 289"/>
                <a:gd name="T86" fmla="*/ 19 w 288"/>
                <a:gd name="T87" fmla="*/ 284 h 289"/>
                <a:gd name="T88" fmla="*/ 6 w 288"/>
                <a:gd name="T89" fmla="*/ 150 h 289"/>
                <a:gd name="T90" fmla="*/ 0 w 288"/>
                <a:gd name="T91" fmla="*/ 134 h 289"/>
                <a:gd name="T92" fmla="*/ 13 w 288"/>
                <a:gd name="T93" fmla="*/ 41 h 289"/>
                <a:gd name="T94" fmla="*/ 91 w 288"/>
                <a:gd name="T95" fmla="*/ 22 h 289"/>
                <a:gd name="T96" fmla="*/ 108 w 288"/>
                <a:gd name="T97" fmla="*/ 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8" h="289">
                  <a:moveTo>
                    <a:pt x="16" y="162"/>
                  </a:moveTo>
                  <a:lnTo>
                    <a:pt x="16" y="263"/>
                  </a:lnTo>
                  <a:lnTo>
                    <a:pt x="17" y="267"/>
                  </a:lnTo>
                  <a:lnTo>
                    <a:pt x="19" y="271"/>
                  </a:lnTo>
                  <a:lnTo>
                    <a:pt x="23" y="276"/>
                  </a:lnTo>
                  <a:lnTo>
                    <a:pt x="27" y="277"/>
                  </a:lnTo>
                  <a:lnTo>
                    <a:pt x="32" y="279"/>
                  </a:lnTo>
                  <a:lnTo>
                    <a:pt x="256" y="279"/>
                  </a:lnTo>
                  <a:lnTo>
                    <a:pt x="260" y="277"/>
                  </a:lnTo>
                  <a:lnTo>
                    <a:pt x="265" y="276"/>
                  </a:lnTo>
                  <a:lnTo>
                    <a:pt x="269" y="271"/>
                  </a:lnTo>
                  <a:lnTo>
                    <a:pt x="271" y="267"/>
                  </a:lnTo>
                  <a:lnTo>
                    <a:pt x="272" y="263"/>
                  </a:lnTo>
                  <a:lnTo>
                    <a:pt x="272" y="162"/>
                  </a:lnTo>
                  <a:lnTo>
                    <a:pt x="268" y="164"/>
                  </a:lnTo>
                  <a:lnTo>
                    <a:pt x="263" y="165"/>
                  </a:lnTo>
                  <a:lnTo>
                    <a:pt x="177" y="187"/>
                  </a:lnTo>
                  <a:lnTo>
                    <a:pt x="176" y="187"/>
                  </a:lnTo>
                  <a:lnTo>
                    <a:pt x="176" y="193"/>
                  </a:lnTo>
                  <a:lnTo>
                    <a:pt x="175" y="198"/>
                  </a:lnTo>
                  <a:lnTo>
                    <a:pt x="173" y="203"/>
                  </a:lnTo>
                  <a:lnTo>
                    <a:pt x="170" y="207"/>
                  </a:lnTo>
                  <a:lnTo>
                    <a:pt x="166" y="210"/>
                  </a:lnTo>
                  <a:lnTo>
                    <a:pt x="161" y="212"/>
                  </a:lnTo>
                  <a:lnTo>
                    <a:pt x="153" y="213"/>
                  </a:lnTo>
                  <a:lnTo>
                    <a:pt x="144" y="214"/>
                  </a:lnTo>
                  <a:lnTo>
                    <a:pt x="135" y="213"/>
                  </a:lnTo>
                  <a:lnTo>
                    <a:pt x="126" y="212"/>
                  </a:lnTo>
                  <a:lnTo>
                    <a:pt x="122" y="210"/>
                  </a:lnTo>
                  <a:lnTo>
                    <a:pt x="118" y="207"/>
                  </a:lnTo>
                  <a:lnTo>
                    <a:pt x="115" y="203"/>
                  </a:lnTo>
                  <a:lnTo>
                    <a:pt x="113" y="198"/>
                  </a:lnTo>
                  <a:lnTo>
                    <a:pt x="112" y="193"/>
                  </a:lnTo>
                  <a:lnTo>
                    <a:pt x="112" y="187"/>
                  </a:lnTo>
                  <a:lnTo>
                    <a:pt x="110" y="187"/>
                  </a:lnTo>
                  <a:lnTo>
                    <a:pt x="24" y="165"/>
                  </a:lnTo>
                  <a:lnTo>
                    <a:pt x="20" y="164"/>
                  </a:lnTo>
                  <a:lnTo>
                    <a:pt x="16" y="162"/>
                  </a:lnTo>
                  <a:close/>
                  <a:moveTo>
                    <a:pt x="128" y="161"/>
                  </a:moveTo>
                  <a:lnTo>
                    <a:pt x="125" y="162"/>
                  </a:lnTo>
                  <a:lnTo>
                    <a:pt x="124" y="164"/>
                  </a:lnTo>
                  <a:lnTo>
                    <a:pt x="122" y="166"/>
                  </a:lnTo>
                  <a:lnTo>
                    <a:pt x="122" y="193"/>
                  </a:lnTo>
                  <a:lnTo>
                    <a:pt x="124" y="197"/>
                  </a:lnTo>
                  <a:lnTo>
                    <a:pt x="126" y="200"/>
                  </a:lnTo>
                  <a:lnTo>
                    <a:pt x="129" y="201"/>
                  </a:lnTo>
                  <a:lnTo>
                    <a:pt x="144" y="203"/>
                  </a:lnTo>
                  <a:lnTo>
                    <a:pt x="159" y="201"/>
                  </a:lnTo>
                  <a:lnTo>
                    <a:pt x="161" y="200"/>
                  </a:lnTo>
                  <a:lnTo>
                    <a:pt x="164" y="197"/>
                  </a:lnTo>
                  <a:lnTo>
                    <a:pt x="166" y="193"/>
                  </a:lnTo>
                  <a:lnTo>
                    <a:pt x="166" y="166"/>
                  </a:lnTo>
                  <a:lnTo>
                    <a:pt x="164" y="164"/>
                  </a:lnTo>
                  <a:lnTo>
                    <a:pt x="163" y="162"/>
                  </a:lnTo>
                  <a:lnTo>
                    <a:pt x="160" y="161"/>
                  </a:lnTo>
                  <a:lnTo>
                    <a:pt x="128" y="161"/>
                  </a:lnTo>
                  <a:close/>
                  <a:moveTo>
                    <a:pt x="26" y="48"/>
                  </a:moveTo>
                  <a:lnTo>
                    <a:pt x="22" y="50"/>
                  </a:lnTo>
                  <a:lnTo>
                    <a:pt x="17" y="51"/>
                  </a:lnTo>
                  <a:lnTo>
                    <a:pt x="13" y="56"/>
                  </a:lnTo>
                  <a:lnTo>
                    <a:pt x="11" y="60"/>
                  </a:lnTo>
                  <a:lnTo>
                    <a:pt x="10" y="64"/>
                  </a:lnTo>
                  <a:lnTo>
                    <a:pt x="10" y="134"/>
                  </a:lnTo>
                  <a:lnTo>
                    <a:pt x="11" y="139"/>
                  </a:lnTo>
                  <a:lnTo>
                    <a:pt x="14" y="145"/>
                  </a:lnTo>
                  <a:lnTo>
                    <a:pt x="17" y="149"/>
                  </a:lnTo>
                  <a:lnTo>
                    <a:pt x="22" y="153"/>
                  </a:lnTo>
                  <a:lnTo>
                    <a:pt x="27" y="155"/>
                  </a:lnTo>
                  <a:lnTo>
                    <a:pt x="112" y="177"/>
                  </a:lnTo>
                  <a:lnTo>
                    <a:pt x="112" y="166"/>
                  </a:lnTo>
                  <a:lnTo>
                    <a:pt x="113" y="161"/>
                  </a:lnTo>
                  <a:lnTo>
                    <a:pt x="115" y="156"/>
                  </a:lnTo>
                  <a:lnTo>
                    <a:pt x="118" y="153"/>
                  </a:lnTo>
                  <a:lnTo>
                    <a:pt x="122" y="150"/>
                  </a:lnTo>
                  <a:lnTo>
                    <a:pt x="128" y="150"/>
                  </a:lnTo>
                  <a:lnTo>
                    <a:pt x="160" y="150"/>
                  </a:lnTo>
                  <a:lnTo>
                    <a:pt x="164" y="150"/>
                  </a:lnTo>
                  <a:lnTo>
                    <a:pt x="170" y="153"/>
                  </a:lnTo>
                  <a:lnTo>
                    <a:pt x="173" y="156"/>
                  </a:lnTo>
                  <a:lnTo>
                    <a:pt x="175" y="161"/>
                  </a:lnTo>
                  <a:lnTo>
                    <a:pt x="176" y="166"/>
                  </a:lnTo>
                  <a:lnTo>
                    <a:pt x="176" y="177"/>
                  </a:lnTo>
                  <a:lnTo>
                    <a:pt x="260" y="155"/>
                  </a:lnTo>
                  <a:lnTo>
                    <a:pt x="266" y="153"/>
                  </a:lnTo>
                  <a:lnTo>
                    <a:pt x="271" y="149"/>
                  </a:lnTo>
                  <a:lnTo>
                    <a:pt x="274" y="145"/>
                  </a:lnTo>
                  <a:lnTo>
                    <a:pt x="277" y="139"/>
                  </a:lnTo>
                  <a:lnTo>
                    <a:pt x="278" y="134"/>
                  </a:lnTo>
                  <a:lnTo>
                    <a:pt x="278" y="64"/>
                  </a:lnTo>
                  <a:lnTo>
                    <a:pt x="277" y="60"/>
                  </a:lnTo>
                  <a:lnTo>
                    <a:pt x="275" y="56"/>
                  </a:lnTo>
                  <a:lnTo>
                    <a:pt x="271" y="51"/>
                  </a:lnTo>
                  <a:lnTo>
                    <a:pt x="266" y="50"/>
                  </a:lnTo>
                  <a:lnTo>
                    <a:pt x="262" y="48"/>
                  </a:lnTo>
                  <a:lnTo>
                    <a:pt x="26" y="48"/>
                  </a:lnTo>
                  <a:close/>
                  <a:moveTo>
                    <a:pt x="118" y="11"/>
                  </a:moveTo>
                  <a:lnTo>
                    <a:pt x="113" y="12"/>
                  </a:lnTo>
                  <a:lnTo>
                    <a:pt x="109" y="13"/>
                  </a:lnTo>
                  <a:lnTo>
                    <a:pt x="106" y="16"/>
                  </a:lnTo>
                  <a:lnTo>
                    <a:pt x="103" y="21"/>
                  </a:lnTo>
                  <a:lnTo>
                    <a:pt x="100" y="27"/>
                  </a:lnTo>
                  <a:lnTo>
                    <a:pt x="94" y="38"/>
                  </a:lnTo>
                  <a:lnTo>
                    <a:pt x="193" y="38"/>
                  </a:lnTo>
                  <a:lnTo>
                    <a:pt x="186" y="25"/>
                  </a:lnTo>
                  <a:lnTo>
                    <a:pt x="183" y="21"/>
                  </a:lnTo>
                  <a:lnTo>
                    <a:pt x="180" y="16"/>
                  </a:lnTo>
                  <a:lnTo>
                    <a:pt x="177" y="13"/>
                  </a:lnTo>
                  <a:lnTo>
                    <a:pt x="175" y="12"/>
                  </a:lnTo>
                  <a:lnTo>
                    <a:pt x="170" y="11"/>
                  </a:lnTo>
                  <a:lnTo>
                    <a:pt x="118" y="11"/>
                  </a:lnTo>
                  <a:close/>
                  <a:moveTo>
                    <a:pt x="118" y="0"/>
                  </a:moveTo>
                  <a:lnTo>
                    <a:pt x="170" y="0"/>
                  </a:lnTo>
                  <a:lnTo>
                    <a:pt x="180" y="2"/>
                  </a:lnTo>
                  <a:lnTo>
                    <a:pt x="186" y="8"/>
                  </a:lnTo>
                  <a:lnTo>
                    <a:pt x="192" y="13"/>
                  </a:lnTo>
                  <a:lnTo>
                    <a:pt x="196" y="21"/>
                  </a:lnTo>
                  <a:lnTo>
                    <a:pt x="196" y="22"/>
                  </a:lnTo>
                  <a:lnTo>
                    <a:pt x="205" y="38"/>
                  </a:lnTo>
                  <a:lnTo>
                    <a:pt x="262" y="38"/>
                  </a:lnTo>
                  <a:lnTo>
                    <a:pt x="275" y="41"/>
                  </a:lnTo>
                  <a:lnTo>
                    <a:pt x="284" y="51"/>
                  </a:lnTo>
                  <a:lnTo>
                    <a:pt x="288" y="64"/>
                  </a:lnTo>
                  <a:lnTo>
                    <a:pt x="288" y="134"/>
                  </a:lnTo>
                  <a:lnTo>
                    <a:pt x="288" y="140"/>
                  </a:lnTo>
                  <a:lnTo>
                    <a:pt x="285" y="146"/>
                  </a:lnTo>
                  <a:lnTo>
                    <a:pt x="282" y="150"/>
                  </a:lnTo>
                  <a:lnTo>
                    <a:pt x="282" y="263"/>
                  </a:lnTo>
                  <a:lnTo>
                    <a:pt x="279" y="276"/>
                  </a:lnTo>
                  <a:lnTo>
                    <a:pt x="269" y="284"/>
                  </a:lnTo>
                  <a:lnTo>
                    <a:pt x="256" y="289"/>
                  </a:lnTo>
                  <a:lnTo>
                    <a:pt x="32" y="289"/>
                  </a:lnTo>
                  <a:lnTo>
                    <a:pt x="19" y="284"/>
                  </a:lnTo>
                  <a:lnTo>
                    <a:pt x="8" y="276"/>
                  </a:lnTo>
                  <a:lnTo>
                    <a:pt x="6" y="263"/>
                  </a:lnTo>
                  <a:lnTo>
                    <a:pt x="6" y="150"/>
                  </a:lnTo>
                  <a:lnTo>
                    <a:pt x="3" y="146"/>
                  </a:lnTo>
                  <a:lnTo>
                    <a:pt x="0" y="140"/>
                  </a:lnTo>
                  <a:lnTo>
                    <a:pt x="0" y="134"/>
                  </a:lnTo>
                  <a:lnTo>
                    <a:pt x="0" y="64"/>
                  </a:lnTo>
                  <a:lnTo>
                    <a:pt x="4" y="51"/>
                  </a:lnTo>
                  <a:lnTo>
                    <a:pt x="13" y="41"/>
                  </a:lnTo>
                  <a:lnTo>
                    <a:pt x="26" y="38"/>
                  </a:lnTo>
                  <a:lnTo>
                    <a:pt x="83" y="38"/>
                  </a:lnTo>
                  <a:lnTo>
                    <a:pt x="91" y="22"/>
                  </a:lnTo>
                  <a:lnTo>
                    <a:pt x="96" y="15"/>
                  </a:lnTo>
                  <a:lnTo>
                    <a:pt x="100" y="8"/>
                  </a:lnTo>
                  <a:lnTo>
                    <a:pt x="108" y="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8" name="Freeform 133"/>
            <p:cNvSpPr>
              <a:spLocks noEditPoints="1"/>
            </p:cNvSpPr>
            <p:nvPr/>
          </p:nvSpPr>
          <p:spPr bwMode="auto">
            <a:xfrm>
              <a:off x="2409901" y="3676001"/>
              <a:ext cx="319134" cy="380339"/>
            </a:xfrm>
            <a:custGeom>
              <a:avLst/>
              <a:gdLst/>
              <a:ahLst/>
              <a:cxnLst>
                <a:cxn ang="0">
                  <a:pos x="44" y="52"/>
                </a:cxn>
                <a:cxn ang="0">
                  <a:pos x="58" y="107"/>
                </a:cxn>
                <a:cxn ang="0">
                  <a:pos x="60" y="122"/>
                </a:cxn>
                <a:cxn ang="0">
                  <a:pos x="33" y="146"/>
                </a:cxn>
                <a:cxn ang="0">
                  <a:pos x="23" y="488"/>
                </a:cxn>
                <a:cxn ang="0">
                  <a:pos x="37" y="499"/>
                </a:cxn>
                <a:cxn ang="0">
                  <a:pos x="67" y="488"/>
                </a:cxn>
                <a:cxn ang="0">
                  <a:pos x="82" y="477"/>
                </a:cxn>
                <a:cxn ang="0">
                  <a:pos x="91" y="488"/>
                </a:cxn>
                <a:cxn ang="0">
                  <a:pos x="126" y="499"/>
                </a:cxn>
                <a:cxn ang="0">
                  <a:pos x="139" y="190"/>
                </a:cxn>
                <a:cxn ang="0">
                  <a:pos x="158" y="191"/>
                </a:cxn>
                <a:cxn ang="0">
                  <a:pos x="207" y="278"/>
                </a:cxn>
                <a:cxn ang="0">
                  <a:pos x="216" y="283"/>
                </a:cxn>
                <a:cxn ang="0">
                  <a:pos x="229" y="279"/>
                </a:cxn>
                <a:cxn ang="0">
                  <a:pos x="232" y="272"/>
                </a:cxn>
                <a:cxn ang="0">
                  <a:pos x="295" y="187"/>
                </a:cxn>
                <a:cxn ang="0">
                  <a:pos x="301" y="488"/>
                </a:cxn>
                <a:cxn ang="0">
                  <a:pos x="337" y="499"/>
                </a:cxn>
                <a:cxn ang="0">
                  <a:pos x="358" y="477"/>
                </a:cxn>
                <a:cxn ang="0">
                  <a:pos x="369" y="484"/>
                </a:cxn>
                <a:cxn ang="0">
                  <a:pos x="394" y="500"/>
                </a:cxn>
                <a:cxn ang="0">
                  <a:pos x="413" y="491"/>
                </a:cxn>
                <a:cxn ang="0">
                  <a:pos x="411" y="161"/>
                </a:cxn>
                <a:cxn ang="0">
                  <a:pos x="379" y="125"/>
                </a:cxn>
                <a:cxn ang="0">
                  <a:pos x="379" y="107"/>
                </a:cxn>
                <a:cxn ang="0">
                  <a:pos x="393" y="52"/>
                </a:cxn>
                <a:cxn ang="0">
                  <a:pos x="324" y="26"/>
                </a:cxn>
                <a:cxn ang="0">
                  <a:pos x="294" y="84"/>
                </a:cxn>
                <a:cxn ang="0">
                  <a:pos x="313" y="114"/>
                </a:cxn>
                <a:cxn ang="0">
                  <a:pos x="306" y="127"/>
                </a:cxn>
                <a:cxn ang="0">
                  <a:pos x="258" y="175"/>
                </a:cxn>
                <a:cxn ang="0">
                  <a:pos x="214" y="231"/>
                </a:cxn>
                <a:cxn ang="0">
                  <a:pos x="179" y="173"/>
                </a:cxn>
                <a:cxn ang="0">
                  <a:pos x="125" y="121"/>
                </a:cxn>
                <a:cxn ang="0">
                  <a:pos x="139" y="96"/>
                </a:cxn>
                <a:cxn ang="0">
                  <a:pos x="130" y="36"/>
                </a:cxn>
                <a:cxn ang="0">
                  <a:pos x="117" y="4"/>
                </a:cxn>
                <a:cxn ang="0">
                  <a:pos x="169" y="70"/>
                </a:cxn>
                <a:cxn ang="0">
                  <a:pos x="188" y="144"/>
                </a:cxn>
                <a:cxn ang="0">
                  <a:pos x="249" y="144"/>
                </a:cxn>
                <a:cxn ang="0">
                  <a:pos x="268" y="70"/>
                </a:cxn>
                <a:cxn ang="0">
                  <a:pos x="320" y="4"/>
                </a:cxn>
                <a:cxn ang="0">
                  <a:pos x="405" y="29"/>
                </a:cxn>
                <a:cxn ang="0">
                  <a:pos x="405" y="113"/>
                </a:cxn>
                <a:cxn ang="0">
                  <a:pos x="437" y="182"/>
                </a:cxn>
                <a:cxn ang="0">
                  <a:pos x="411" y="520"/>
                </a:cxn>
                <a:cxn ang="0">
                  <a:pos x="343" y="520"/>
                </a:cxn>
                <a:cxn ang="0">
                  <a:pos x="282" y="502"/>
                </a:cxn>
                <a:cxn ang="0">
                  <a:pos x="251" y="286"/>
                </a:cxn>
                <a:cxn ang="0">
                  <a:pos x="218" y="305"/>
                </a:cxn>
                <a:cxn ang="0">
                  <a:pos x="188" y="289"/>
                </a:cxn>
                <a:cxn ang="0">
                  <a:pos x="159" y="488"/>
                </a:cxn>
                <a:cxn ang="0">
                  <a:pos x="114" y="522"/>
                </a:cxn>
                <a:cxn ang="0">
                  <a:pos x="56" y="521"/>
                </a:cxn>
                <a:cxn ang="0">
                  <a:pos x="3" y="502"/>
                </a:cxn>
                <a:cxn ang="0">
                  <a:pos x="8" y="143"/>
                </a:cxn>
                <a:cxn ang="0">
                  <a:pos x="19" y="85"/>
                </a:cxn>
                <a:cxn ang="0">
                  <a:pos x="48" y="14"/>
                </a:cxn>
              </a:cxnLst>
              <a:rect l="0" t="0" r="r" b="b"/>
              <a:pathLst>
                <a:path w="437" h="522">
                  <a:moveTo>
                    <a:pt x="93" y="22"/>
                  </a:moveTo>
                  <a:lnTo>
                    <a:pt x="73" y="26"/>
                  </a:lnTo>
                  <a:lnTo>
                    <a:pt x="55" y="36"/>
                  </a:lnTo>
                  <a:lnTo>
                    <a:pt x="44" y="52"/>
                  </a:lnTo>
                  <a:lnTo>
                    <a:pt x="40" y="70"/>
                  </a:lnTo>
                  <a:lnTo>
                    <a:pt x="42" y="84"/>
                  </a:lnTo>
                  <a:lnTo>
                    <a:pt x="48" y="96"/>
                  </a:lnTo>
                  <a:lnTo>
                    <a:pt x="58" y="107"/>
                  </a:lnTo>
                  <a:lnTo>
                    <a:pt x="60" y="109"/>
                  </a:lnTo>
                  <a:lnTo>
                    <a:pt x="62" y="111"/>
                  </a:lnTo>
                  <a:lnTo>
                    <a:pt x="62" y="120"/>
                  </a:lnTo>
                  <a:lnTo>
                    <a:pt x="60" y="122"/>
                  </a:lnTo>
                  <a:lnTo>
                    <a:pt x="58" y="125"/>
                  </a:lnTo>
                  <a:lnTo>
                    <a:pt x="55" y="127"/>
                  </a:lnTo>
                  <a:lnTo>
                    <a:pt x="41" y="135"/>
                  </a:lnTo>
                  <a:lnTo>
                    <a:pt x="33" y="146"/>
                  </a:lnTo>
                  <a:lnTo>
                    <a:pt x="27" y="161"/>
                  </a:lnTo>
                  <a:lnTo>
                    <a:pt x="25" y="180"/>
                  </a:lnTo>
                  <a:lnTo>
                    <a:pt x="23" y="202"/>
                  </a:lnTo>
                  <a:lnTo>
                    <a:pt x="23" y="488"/>
                  </a:lnTo>
                  <a:lnTo>
                    <a:pt x="25" y="491"/>
                  </a:lnTo>
                  <a:lnTo>
                    <a:pt x="27" y="495"/>
                  </a:lnTo>
                  <a:lnTo>
                    <a:pt x="31" y="498"/>
                  </a:lnTo>
                  <a:lnTo>
                    <a:pt x="37" y="499"/>
                  </a:lnTo>
                  <a:lnTo>
                    <a:pt x="44" y="500"/>
                  </a:lnTo>
                  <a:lnTo>
                    <a:pt x="55" y="498"/>
                  </a:lnTo>
                  <a:lnTo>
                    <a:pt x="64" y="494"/>
                  </a:lnTo>
                  <a:lnTo>
                    <a:pt x="67" y="488"/>
                  </a:lnTo>
                  <a:lnTo>
                    <a:pt x="67" y="484"/>
                  </a:lnTo>
                  <a:lnTo>
                    <a:pt x="73" y="478"/>
                  </a:lnTo>
                  <a:lnTo>
                    <a:pt x="75" y="477"/>
                  </a:lnTo>
                  <a:lnTo>
                    <a:pt x="82" y="477"/>
                  </a:lnTo>
                  <a:lnTo>
                    <a:pt x="86" y="478"/>
                  </a:lnTo>
                  <a:lnTo>
                    <a:pt x="88" y="481"/>
                  </a:lnTo>
                  <a:lnTo>
                    <a:pt x="91" y="484"/>
                  </a:lnTo>
                  <a:lnTo>
                    <a:pt x="91" y="488"/>
                  </a:lnTo>
                  <a:lnTo>
                    <a:pt x="93" y="494"/>
                  </a:lnTo>
                  <a:lnTo>
                    <a:pt x="102" y="499"/>
                  </a:lnTo>
                  <a:lnTo>
                    <a:pt x="114" y="500"/>
                  </a:lnTo>
                  <a:lnTo>
                    <a:pt x="126" y="499"/>
                  </a:lnTo>
                  <a:lnTo>
                    <a:pt x="135" y="494"/>
                  </a:lnTo>
                  <a:lnTo>
                    <a:pt x="137" y="488"/>
                  </a:lnTo>
                  <a:lnTo>
                    <a:pt x="137" y="194"/>
                  </a:lnTo>
                  <a:lnTo>
                    <a:pt x="139" y="190"/>
                  </a:lnTo>
                  <a:lnTo>
                    <a:pt x="141" y="187"/>
                  </a:lnTo>
                  <a:lnTo>
                    <a:pt x="146" y="186"/>
                  </a:lnTo>
                  <a:lnTo>
                    <a:pt x="152" y="186"/>
                  </a:lnTo>
                  <a:lnTo>
                    <a:pt x="158" y="191"/>
                  </a:lnTo>
                  <a:lnTo>
                    <a:pt x="205" y="272"/>
                  </a:lnTo>
                  <a:lnTo>
                    <a:pt x="206" y="274"/>
                  </a:lnTo>
                  <a:lnTo>
                    <a:pt x="206" y="275"/>
                  </a:lnTo>
                  <a:lnTo>
                    <a:pt x="207" y="278"/>
                  </a:lnTo>
                  <a:lnTo>
                    <a:pt x="209" y="278"/>
                  </a:lnTo>
                  <a:lnTo>
                    <a:pt x="209" y="279"/>
                  </a:lnTo>
                  <a:lnTo>
                    <a:pt x="210" y="281"/>
                  </a:lnTo>
                  <a:lnTo>
                    <a:pt x="216" y="283"/>
                  </a:lnTo>
                  <a:lnTo>
                    <a:pt x="224" y="283"/>
                  </a:lnTo>
                  <a:lnTo>
                    <a:pt x="227" y="282"/>
                  </a:lnTo>
                  <a:lnTo>
                    <a:pt x="228" y="279"/>
                  </a:lnTo>
                  <a:lnTo>
                    <a:pt x="229" y="279"/>
                  </a:lnTo>
                  <a:lnTo>
                    <a:pt x="229" y="278"/>
                  </a:lnTo>
                  <a:lnTo>
                    <a:pt x="231" y="275"/>
                  </a:lnTo>
                  <a:lnTo>
                    <a:pt x="232" y="274"/>
                  </a:lnTo>
                  <a:lnTo>
                    <a:pt x="232" y="272"/>
                  </a:lnTo>
                  <a:lnTo>
                    <a:pt x="279" y="191"/>
                  </a:lnTo>
                  <a:lnTo>
                    <a:pt x="284" y="186"/>
                  </a:lnTo>
                  <a:lnTo>
                    <a:pt x="291" y="186"/>
                  </a:lnTo>
                  <a:lnTo>
                    <a:pt x="295" y="187"/>
                  </a:lnTo>
                  <a:lnTo>
                    <a:pt x="298" y="190"/>
                  </a:lnTo>
                  <a:lnTo>
                    <a:pt x="299" y="194"/>
                  </a:lnTo>
                  <a:lnTo>
                    <a:pt x="301" y="197"/>
                  </a:lnTo>
                  <a:lnTo>
                    <a:pt x="301" y="488"/>
                  </a:lnTo>
                  <a:lnTo>
                    <a:pt x="304" y="494"/>
                  </a:lnTo>
                  <a:lnTo>
                    <a:pt x="312" y="499"/>
                  </a:lnTo>
                  <a:lnTo>
                    <a:pt x="324" y="500"/>
                  </a:lnTo>
                  <a:lnTo>
                    <a:pt x="337" y="499"/>
                  </a:lnTo>
                  <a:lnTo>
                    <a:pt x="345" y="494"/>
                  </a:lnTo>
                  <a:lnTo>
                    <a:pt x="348" y="488"/>
                  </a:lnTo>
                  <a:lnTo>
                    <a:pt x="350" y="480"/>
                  </a:lnTo>
                  <a:lnTo>
                    <a:pt x="358" y="477"/>
                  </a:lnTo>
                  <a:lnTo>
                    <a:pt x="361" y="477"/>
                  </a:lnTo>
                  <a:lnTo>
                    <a:pt x="365" y="478"/>
                  </a:lnTo>
                  <a:lnTo>
                    <a:pt x="367" y="481"/>
                  </a:lnTo>
                  <a:lnTo>
                    <a:pt x="369" y="484"/>
                  </a:lnTo>
                  <a:lnTo>
                    <a:pt x="369" y="488"/>
                  </a:lnTo>
                  <a:lnTo>
                    <a:pt x="372" y="494"/>
                  </a:lnTo>
                  <a:lnTo>
                    <a:pt x="382" y="498"/>
                  </a:lnTo>
                  <a:lnTo>
                    <a:pt x="394" y="500"/>
                  </a:lnTo>
                  <a:lnTo>
                    <a:pt x="401" y="499"/>
                  </a:lnTo>
                  <a:lnTo>
                    <a:pt x="407" y="498"/>
                  </a:lnTo>
                  <a:lnTo>
                    <a:pt x="411" y="495"/>
                  </a:lnTo>
                  <a:lnTo>
                    <a:pt x="413" y="491"/>
                  </a:lnTo>
                  <a:lnTo>
                    <a:pt x="415" y="488"/>
                  </a:lnTo>
                  <a:lnTo>
                    <a:pt x="415" y="202"/>
                  </a:lnTo>
                  <a:lnTo>
                    <a:pt x="413" y="180"/>
                  </a:lnTo>
                  <a:lnTo>
                    <a:pt x="411" y="161"/>
                  </a:lnTo>
                  <a:lnTo>
                    <a:pt x="405" y="146"/>
                  </a:lnTo>
                  <a:lnTo>
                    <a:pt x="396" y="135"/>
                  </a:lnTo>
                  <a:lnTo>
                    <a:pt x="382" y="127"/>
                  </a:lnTo>
                  <a:lnTo>
                    <a:pt x="379" y="125"/>
                  </a:lnTo>
                  <a:lnTo>
                    <a:pt x="375" y="117"/>
                  </a:lnTo>
                  <a:lnTo>
                    <a:pt x="375" y="114"/>
                  </a:lnTo>
                  <a:lnTo>
                    <a:pt x="378" y="109"/>
                  </a:lnTo>
                  <a:lnTo>
                    <a:pt x="379" y="107"/>
                  </a:lnTo>
                  <a:lnTo>
                    <a:pt x="389" y="96"/>
                  </a:lnTo>
                  <a:lnTo>
                    <a:pt x="396" y="84"/>
                  </a:lnTo>
                  <a:lnTo>
                    <a:pt x="397" y="70"/>
                  </a:lnTo>
                  <a:lnTo>
                    <a:pt x="393" y="52"/>
                  </a:lnTo>
                  <a:lnTo>
                    <a:pt x="382" y="36"/>
                  </a:lnTo>
                  <a:lnTo>
                    <a:pt x="365" y="26"/>
                  </a:lnTo>
                  <a:lnTo>
                    <a:pt x="345" y="22"/>
                  </a:lnTo>
                  <a:lnTo>
                    <a:pt x="324" y="26"/>
                  </a:lnTo>
                  <a:lnTo>
                    <a:pt x="306" y="36"/>
                  </a:lnTo>
                  <a:lnTo>
                    <a:pt x="295" y="52"/>
                  </a:lnTo>
                  <a:lnTo>
                    <a:pt x="291" y="70"/>
                  </a:lnTo>
                  <a:lnTo>
                    <a:pt x="294" y="84"/>
                  </a:lnTo>
                  <a:lnTo>
                    <a:pt x="299" y="96"/>
                  </a:lnTo>
                  <a:lnTo>
                    <a:pt x="309" y="107"/>
                  </a:lnTo>
                  <a:lnTo>
                    <a:pt x="310" y="109"/>
                  </a:lnTo>
                  <a:lnTo>
                    <a:pt x="313" y="114"/>
                  </a:lnTo>
                  <a:lnTo>
                    <a:pt x="313" y="120"/>
                  </a:lnTo>
                  <a:lnTo>
                    <a:pt x="312" y="122"/>
                  </a:lnTo>
                  <a:lnTo>
                    <a:pt x="309" y="125"/>
                  </a:lnTo>
                  <a:lnTo>
                    <a:pt x="306" y="127"/>
                  </a:lnTo>
                  <a:lnTo>
                    <a:pt x="286" y="138"/>
                  </a:lnTo>
                  <a:lnTo>
                    <a:pt x="269" y="154"/>
                  </a:lnTo>
                  <a:lnTo>
                    <a:pt x="258" y="173"/>
                  </a:lnTo>
                  <a:lnTo>
                    <a:pt x="258" y="175"/>
                  </a:lnTo>
                  <a:lnTo>
                    <a:pt x="228" y="226"/>
                  </a:lnTo>
                  <a:lnTo>
                    <a:pt x="227" y="228"/>
                  </a:lnTo>
                  <a:lnTo>
                    <a:pt x="221" y="231"/>
                  </a:lnTo>
                  <a:lnTo>
                    <a:pt x="214" y="231"/>
                  </a:lnTo>
                  <a:lnTo>
                    <a:pt x="209" y="226"/>
                  </a:lnTo>
                  <a:lnTo>
                    <a:pt x="180" y="175"/>
                  </a:lnTo>
                  <a:lnTo>
                    <a:pt x="179" y="175"/>
                  </a:lnTo>
                  <a:lnTo>
                    <a:pt x="179" y="173"/>
                  </a:lnTo>
                  <a:lnTo>
                    <a:pt x="168" y="154"/>
                  </a:lnTo>
                  <a:lnTo>
                    <a:pt x="151" y="138"/>
                  </a:lnTo>
                  <a:lnTo>
                    <a:pt x="130" y="127"/>
                  </a:lnTo>
                  <a:lnTo>
                    <a:pt x="125" y="121"/>
                  </a:lnTo>
                  <a:lnTo>
                    <a:pt x="124" y="117"/>
                  </a:lnTo>
                  <a:lnTo>
                    <a:pt x="124" y="114"/>
                  </a:lnTo>
                  <a:lnTo>
                    <a:pt x="126" y="109"/>
                  </a:lnTo>
                  <a:lnTo>
                    <a:pt x="139" y="96"/>
                  </a:lnTo>
                  <a:lnTo>
                    <a:pt x="144" y="84"/>
                  </a:lnTo>
                  <a:lnTo>
                    <a:pt x="147" y="70"/>
                  </a:lnTo>
                  <a:lnTo>
                    <a:pt x="143" y="52"/>
                  </a:lnTo>
                  <a:lnTo>
                    <a:pt x="130" y="36"/>
                  </a:lnTo>
                  <a:lnTo>
                    <a:pt x="114" y="26"/>
                  </a:lnTo>
                  <a:lnTo>
                    <a:pt x="93" y="22"/>
                  </a:lnTo>
                  <a:close/>
                  <a:moveTo>
                    <a:pt x="93" y="0"/>
                  </a:moveTo>
                  <a:lnTo>
                    <a:pt x="117" y="4"/>
                  </a:lnTo>
                  <a:lnTo>
                    <a:pt x="137" y="14"/>
                  </a:lnTo>
                  <a:lnTo>
                    <a:pt x="154" y="29"/>
                  </a:lnTo>
                  <a:lnTo>
                    <a:pt x="165" y="48"/>
                  </a:lnTo>
                  <a:lnTo>
                    <a:pt x="169" y="70"/>
                  </a:lnTo>
                  <a:lnTo>
                    <a:pt x="165" y="92"/>
                  </a:lnTo>
                  <a:lnTo>
                    <a:pt x="154" y="113"/>
                  </a:lnTo>
                  <a:lnTo>
                    <a:pt x="173" y="127"/>
                  </a:lnTo>
                  <a:lnTo>
                    <a:pt x="188" y="144"/>
                  </a:lnTo>
                  <a:lnTo>
                    <a:pt x="199" y="164"/>
                  </a:lnTo>
                  <a:lnTo>
                    <a:pt x="218" y="198"/>
                  </a:lnTo>
                  <a:lnTo>
                    <a:pt x="238" y="164"/>
                  </a:lnTo>
                  <a:lnTo>
                    <a:pt x="249" y="144"/>
                  </a:lnTo>
                  <a:lnTo>
                    <a:pt x="264" y="127"/>
                  </a:lnTo>
                  <a:lnTo>
                    <a:pt x="283" y="113"/>
                  </a:lnTo>
                  <a:lnTo>
                    <a:pt x="272" y="92"/>
                  </a:lnTo>
                  <a:lnTo>
                    <a:pt x="268" y="70"/>
                  </a:lnTo>
                  <a:lnTo>
                    <a:pt x="272" y="48"/>
                  </a:lnTo>
                  <a:lnTo>
                    <a:pt x="283" y="29"/>
                  </a:lnTo>
                  <a:lnTo>
                    <a:pt x="299" y="14"/>
                  </a:lnTo>
                  <a:lnTo>
                    <a:pt x="320" y="4"/>
                  </a:lnTo>
                  <a:lnTo>
                    <a:pt x="345" y="0"/>
                  </a:lnTo>
                  <a:lnTo>
                    <a:pt x="368" y="4"/>
                  </a:lnTo>
                  <a:lnTo>
                    <a:pt x="389" y="14"/>
                  </a:lnTo>
                  <a:lnTo>
                    <a:pt x="405" y="29"/>
                  </a:lnTo>
                  <a:lnTo>
                    <a:pt x="416" y="48"/>
                  </a:lnTo>
                  <a:lnTo>
                    <a:pt x="420" y="70"/>
                  </a:lnTo>
                  <a:lnTo>
                    <a:pt x="416" y="92"/>
                  </a:lnTo>
                  <a:lnTo>
                    <a:pt x="405" y="113"/>
                  </a:lnTo>
                  <a:lnTo>
                    <a:pt x="419" y="127"/>
                  </a:lnTo>
                  <a:lnTo>
                    <a:pt x="429" y="143"/>
                  </a:lnTo>
                  <a:lnTo>
                    <a:pt x="434" y="162"/>
                  </a:lnTo>
                  <a:lnTo>
                    <a:pt x="437" y="182"/>
                  </a:lnTo>
                  <a:lnTo>
                    <a:pt x="437" y="488"/>
                  </a:lnTo>
                  <a:lnTo>
                    <a:pt x="434" y="502"/>
                  </a:lnTo>
                  <a:lnTo>
                    <a:pt x="424" y="513"/>
                  </a:lnTo>
                  <a:lnTo>
                    <a:pt x="411" y="520"/>
                  </a:lnTo>
                  <a:lnTo>
                    <a:pt x="394" y="522"/>
                  </a:lnTo>
                  <a:lnTo>
                    <a:pt x="375" y="520"/>
                  </a:lnTo>
                  <a:lnTo>
                    <a:pt x="358" y="511"/>
                  </a:lnTo>
                  <a:lnTo>
                    <a:pt x="343" y="520"/>
                  </a:lnTo>
                  <a:lnTo>
                    <a:pt x="324" y="522"/>
                  </a:lnTo>
                  <a:lnTo>
                    <a:pt x="306" y="520"/>
                  </a:lnTo>
                  <a:lnTo>
                    <a:pt x="291" y="513"/>
                  </a:lnTo>
                  <a:lnTo>
                    <a:pt x="282" y="502"/>
                  </a:lnTo>
                  <a:lnTo>
                    <a:pt x="277" y="488"/>
                  </a:lnTo>
                  <a:lnTo>
                    <a:pt x="277" y="239"/>
                  </a:lnTo>
                  <a:lnTo>
                    <a:pt x="253" y="282"/>
                  </a:lnTo>
                  <a:lnTo>
                    <a:pt x="251" y="286"/>
                  </a:lnTo>
                  <a:lnTo>
                    <a:pt x="250" y="289"/>
                  </a:lnTo>
                  <a:lnTo>
                    <a:pt x="247" y="293"/>
                  </a:lnTo>
                  <a:lnTo>
                    <a:pt x="235" y="303"/>
                  </a:lnTo>
                  <a:lnTo>
                    <a:pt x="218" y="305"/>
                  </a:lnTo>
                  <a:lnTo>
                    <a:pt x="207" y="304"/>
                  </a:lnTo>
                  <a:lnTo>
                    <a:pt x="198" y="300"/>
                  </a:lnTo>
                  <a:lnTo>
                    <a:pt x="191" y="293"/>
                  </a:lnTo>
                  <a:lnTo>
                    <a:pt x="188" y="289"/>
                  </a:lnTo>
                  <a:lnTo>
                    <a:pt x="185" y="286"/>
                  </a:lnTo>
                  <a:lnTo>
                    <a:pt x="184" y="282"/>
                  </a:lnTo>
                  <a:lnTo>
                    <a:pt x="159" y="239"/>
                  </a:lnTo>
                  <a:lnTo>
                    <a:pt x="159" y="488"/>
                  </a:lnTo>
                  <a:lnTo>
                    <a:pt x="157" y="502"/>
                  </a:lnTo>
                  <a:lnTo>
                    <a:pt x="147" y="513"/>
                  </a:lnTo>
                  <a:lnTo>
                    <a:pt x="132" y="520"/>
                  </a:lnTo>
                  <a:lnTo>
                    <a:pt x="114" y="522"/>
                  </a:lnTo>
                  <a:lnTo>
                    <a:pt x="95" y="520"/>
                  </a:lnTo>
                  <a:lnTo>
                    <a:pt x="78" y="511"/>
                  </a:lnTo>
                  <a:lnTo>
                    <a:pt x="69" y="517"/>
                  </a:lnTo>
                  <a:lnTo>
                    <a:pt x="56" y="521"/>
                  </a:lnTo>
                  <a:lnTo>
                    <a:pt x="44" y="522"/>
                  </a:lnTo>
                  <a:lnTo>
                    <a:pt x="26" y="520"/>
                  </a:lnTo>
                  <a:lnTo>
                    <a:pt x="12" y="513"/>
                  </a:lnTo>
                  <a:lnTo>
                    <a:pt x="3" y="502"/>
                  </a:lnTo>
                  <a:lnTo>
                    <a:pt x="0" y="488"/>
                  </a:lnTo>
                  <a:lnTo>
                    <a:pt x="0" y="182"/>
                  </a:lnTo>
                  <a:lnTo>
                    <a:pt x="3" y="162"/>
                  </a:lnTo>
                  <a:lnTo>
                    <a:pt x="8" y="143"/>
                  </a:lnTo>
                  <a:lnTo>
                    <a:pt x="18" y="127"/>
                  </a:lnTo>
                  <a:lnTo>
                    <a:pt x="33" y="113"/>
                  </a:lnTo>
                  <a:lnTo>
                    <a:pt x="25" y="99"/>
                  </a:lnTo>
                  <a:lnTo>
                    <a:pt x="19" y="85"/>
                  </a:lnTo>
                  <a:lnTo>
                    <a:pt x="18" y="70"/>
                  </a:lnTo>
                  <a:lnTo>
                    <a:pt x="22" y="48"/>
                  </a:lnTo>
                  <a:lnTo>
                    <a:pt x="31" y="29"/>
                  </a:lnTo>
                  <a:lnTo>
                    <a:pt x="48" y="14"/>
                  </a:lnTo>
                  <a:lnTo>
                    <a:pt x="69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Freeform 134"/>
            <p:cNvSpPr>
              <a:spLocks/>
            </p:cNvSpPr>
            <p:nvPr/>
          </p:nvSpPr>
          <p:spPr bwMode="auto">
            <a:xfrm>
              <a:off x="2663460" y="3887300"/>
              <a:ext cx="16029" cy="15155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5" y="2"/>
                </a:cxn>
                <a:cxn ang="0">
                  <a:pos x="17" y="3"/>
                </a:cxn>
                <a:cxn ang="0">
                  <a:pos x="20" y="7"/>
                </a:cxn>
                <a:cxn ang="0">
                  <a:pos x="21" y="11"/>
                </a:cxn>
                <a:cxn ang="0">
                  <a:pos x="21" y="202"/>
                </a:cxn>
                <a:cxn ang="0">
                  <a:pos x="19" y="205"/>
                </a:cxn>
                <a:cxn ang="0">
                  <a:pos x="17" y="208"/>
                </a:cxn>
                <a:cxn ang="0">
                  <a:pos x="13" y="209"/>
                </a:cxn>
                <a:cxn ang="0">
                  <a:pos x="10" y="209"/>
                </a:cxn>
                <a:cxn ang="0">
                  <a:pos x="2" y="206"/>
                </a:cxn>
                <a:cxn ang="0">
                  <a:pos x="0" y="198"/>
                </a:cxn>
                <a:cxn ang="0">
                  <a:pos x="0" y="8"/>
                </a:cxn>
                <a:cxn ang="0">
                  <a:pos x="1" y="4"/>
                </a:cxn>
                <a:cxn ang="0">
                  <a:pos x="4" y="3"/>
                </a:cxn>
                <a:cxn ang="0">
                  <a:pos x="6" y="0"/>
                </a:cxn>
              </a:cxnLst>
              <a:rect l="0" t="0" r="r" b="b"/>
              <a:pathLst>
                <a:path w="21" h="209">
                  <a:moveTo>
                    <a:pt x="6" y="0"/>
                  </a:moveTo>
                  <a:lnTo>
                    <a:pt x="10" y="0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20" y="7"/>
                  </a:lnTo>
                  <a:lnTo>
                    <a:pt x="21" y="11"/>
                  </a:lnTo>
                  <a:lnTo>
                    <a:pt x="21" y="202"/>
                  </a:lnTo>
                  <a:lnTo>
                    <a:pt x="19" y="205"/>
                  </a:lnTo>
                  <a:lnTo>
                    <a:pt x="17" y="208"/>
                  </a:lnTo>
                  <a:lnTo>
                    <a:pt x="13" y="209"/>
                  </a:lnTo>
                  <a:lnTo>
                    <a:pt x="10" y="209"/>
                  </a:lnTo>
                  <a:lnTo>
                    <a:pt x="2" y="206"/>
                  </a:lnTo>
                  <a:lnTo>
                    <a:pt x="0" y="198"/>
                  </a:lnTo>
                  <a:lnTo>
                    <a:pt x="0" y="8"/>
                  </a:lnTo>
                  <a:lnTo>
                    <a:pt x="1" y="4"/>
                  </a:lnTo>
                  <a:lnTo>
                    <a:pt x="4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Freeform 135"/>
            <p:cNvSpPr>
              <a:spLocks/>
            </p:cNvSpPr>
            <p:nvPr/>
          </p:nvSpPr>
          <p:spPr bwMode="auto">
            <a:xfrm>
              <a:off x="2460905" y="3884385"/>
              <a:ext cx="16029" cy="15301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" y="0"/>
                </a:cxn>
                <a:cxn ang="0">
                  <a:pos x="20" y="6"/>
                </a:cxn>
                <a:cxn ang="0">
                  <a:pos x="22" y="8"/>
                </a:cxn>
                <a:cxn ang="0">
                  <a:pos x="22" y="202"/>
                </a:cxn>
                <a:cxn ang="0">
                  <a:pos x="20" y="206"/>
                </a:cxn>
                <a:cxn ang="0">
                  <a:pos x="17" y="208"/>
                </a:cxn>
                <a:cxn ang="0">
                  <a:pos x="15" y="210"/>
                </a:cxn>
                <a:cxn ang="0">
                  <a:pos x="11" y="210"/>
                </a:cxn>
                <a:cxn ang="0">
                  <a:pos x="2" y="208"/>
                </a:cxn>
                <a:cxn ang="0">
                  <a:pos x="0" y="199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6" y="1"/>
                </a:cxn>
                <a:cxn ang="0">
                  <a:pos x="11" y="0"/>
                </a:cxn>
              </a:cxnLst>
              <a:rect l="0" t="0" r="r" b="b"/>
              <a:pathLst>
                <a:path w="22" h="210">
                  <a:moveTo>
                    <a:pt x="11" y="0"/>
                  </a:moveTo>
                  <a:lnTo>
                    <a:pt x="15" y="0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2" y="202"/>
                  </a:lnTo>
                  <a:lnTo>
                    <a:pt x="20" y="206"/>
                  </a:lnTo>
                  <a:lnTo>
                    <a:pt x="17" y="208"/>
                  </a:lnTo>
                  <a:lnTo>
                    <a:pt x="15" y="210"/>
                  </a:lnTo>
                  <a:lnTo>
                    <a:pt x="11" y="210"/>
                  </a:lnTo>
                  <a:lnTo>
                    <a:pt x="2" y="208"/>
                  </a:lnTo>
                  <a:lnTo>
                    <a:pt x="0" y="199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4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Freeform 151"/>
            <p:cNvSpPr>
              <a:spLocks/>
            </p:cNvSpPr>
            <p:nvPr/>
          </p:nvSpPr>
          <p:spPr bwMode="auto">
            <a:xfrm>
              <a:off x="4761843" y="5761867"/>
              <a:ext cx="211298" cy="361394"/>
            </a:xfrm>
            <a:custGeom>
              <a:avLst/>
              <a:gdLst/>
              <a:ahLst/>
              <a:cxnLst>
                <a:cxn ang="0">
                  <a:pos x="187" y="12"/>
                </a:cxn>
                <a:cxn ang="0">
                  <a:pos x="229" y="70"/>
                </a:cxn>
                <a:cxn ang="0">
                  <a:pos x="255" y="100"/>
                </a:cxn>
                <a:cxn ang="0">
                  <a:pos x="248" y="147"/>
                </a:cxn>
                <a:cxn ang="0">
                  <a:pos x="214" y="180"/>
                </a:cxn>
                <a:cxn ang="0">
                  <a:pos x="187" y="225"/>
                </a:cxn>
                <a:cxn ang="0">
                  <a:pos x="259" y="275"/>
                </a:cxn>
                <a:cxn ang="0">
                  <a:pos x="288" y="358"/>
                </a:cxn>
                <a:cxn ang="0">
                  <a:pos x="276" y="492"/>
                </a:cxn>
                <a:cxn ang="0">
                  <a:pos x="199" y="493"/>
                </a:cxn>
                <a:cxn ang="0">
                  <a:pos x="195" y="479"/>
                </a:cxn>
                <a:cxn ang="0">
                  <a:pos x="203" y="473"/>
                </a:cxn>
                <a:cxn ang="0">
                  <a:pos x="265" y="358"/>
                </a:cxn>
                <a:cxn ang="0">
                  <a:pos x="239" y="287"/>
                </a:cxn>
                <a:cxn ang="0">
                  <a:pos x="173" y="246"/>
                </a:cxn>
                <a:cxn ang="0">
                  <a:pos x="165" y="237"/>
                </a:cxn>
                <a:cxn ang="0">
                  <a:pos x="165" y="195"/>
                </a:cxn>
                <a:cxn ang="0">
                  <a:pos x="185" y="180"/>
                </a:cxn>
                <a:cxn ang="0">
                  <a:pos x="207" y="144"/>
                </a:cxn>
                <a:cxn ang="0">
                  <a:pos x="220" y="140"/>
                </a:cxn>
                <a:cxn ang="0">
                  <a:pos x="235" y="115"/>
                </a:cxn>
                <a:cxn ang="0">
                  <a:pos x="220" y="90"/>
                </a:cxn>
                <a:cxn ang="0">
                  <a:pos x="211" y="86"/>
                </a:cxn>
                <a:cxn ang="0">
                  <a:pos x="184" y="38"/>
                </a:cxn>
                <a:cxn ang="0">
                  <a:pos x="122" y="26"/>
                </a:cxn>
                <a:cxn ang="0">
                  <a:pos x="77" y="82"/>
                </a:cxn>
                <a:cxn ang="0">
                  <a:pos x="70" y="90"/>
                </a:cxn>
                <a:cxn ang="0">
                  <a:pos x="55" y="103"/>
                </a:cxn>
                <a:cxn ang="0">
                  <a:pos x="60" y="137"/>
                </a:cxn>
                <a:cxn ang="0">
                  <a:pos x="77" y="141"/>
                </a:cxn>
                <a:cxn ang="0">
                  <a:pos x="90" y="165"/>
                </a:cxn>
                <a:cxn ang="0">
                  <a:pos x="119" y="192"/>
                </a:cxn>
                <a:cxn ang="0">
                  <a:pos x="123" y="235"/>
                </a:cxn>
                <a:cxn ang="0">
                  <a:pos x="118" y="244"/>
                </a:cxn>
                <a:cxn ang="0">
                  <a:pos x="66" y="269"/>
                </a:cxn>
                <a:cxn ang="0">
                  <a:pos x="24" y="332"/>
                </a:cxn>
                <a:cxn ang="0">
                  <a:pos x="23" y="473"/>
                </a:cxn>
                <a:cxn ang="0">
                  <a:pos x="93" y="477"/>
                </a:cxn>
                <a:cxn ang="0">
                  <a:pos x="93" y="490"/>
                </a:cxn>
                <a:cxn ang="0">
                  <a:pos x="23" y="495"/>
                </a:cxn>
                <a:cxn ang="0">
                  <a:pos x="0" y="470"/>
                </a:cxn>
                <a:cxn ang="0">
                  <a:pos x="12" y="301"/>
                </a:cxn>
                <a:cxn ang="0">
                  <a:pos x="71" y="237"/>
                </a:cxn>
                <a:cxn ang="0">
                  <a:pos x="85" y="195"/>
                </a:cxn>
                <a:cxn ang="0">
                  <a:pos x="49" y="158"/>
                </a:cxn>
                <a:cxn ang="0">
                  <a:pos x="29" y="115"/>
                </a:cxn>
                <a:cxn ang="0">
                  <a:pos x="46" y="75"/>
                </a:cxn>
                <a:cxn ang="0">
                  <a:pos x="82" y="27"/>
                </a:cxn>
                <a:cxn ang="0">
                  <a:pos x="144" y="0"/>
                </a:cxn>
              </a:cxnLst>
              <a:rect l="0" t="0" r="r" b="b"/>
              <a:pathLst>
                <a:path w="288" h="495">
                  <a:moveTo>
                    <a:pt x="144" y="0"/>
                  </a:moveTo>
                  <a:lnTo>
                    <a:pt x="166" y="2"/>
                  </a:lnTo>
                  <a:lnTo>
                    <a:pt x="187" y="12"/>
                  </a:lnTo>
                  <a:lnTo>
                    <a:pt x="204" y="27"/>
                  </a:lnTo>
                  <a:lnTo>
                    <a:pt x="218" y="46"/>
                  </a:lnTo>
                  <a:lnTo>
                    <a:pt x="229" y="70"/>
                  </a:lnTo>
                  <a:lnTo>
                    <a:pt x="240" y="75"/>
                  </a:lnTo>
                  <a:lnTo>
                    <a:pt x="250" y="86"/>
                  </a:lnTo>
                  <a:lnTo>
                    <a:pt x="255" y="100"/>
                  </a:lnTo>
                  <a:lnTo>
                    <a:pt x="258" y="115"/>
                  </a:lnTo>
                  <a:lnTo>
                    <a:pt x="255" y="133"/>
                  </a:lnTo>
                  <a:lnTo>
                    <a:pt x="248" y="147"/>
                  </a:lnTo>
                  <a:lnTo>
                    <a:pt x="237" y="158"/>
                  </a:lnTo>
                  <a:lnTo>
                    <a:pt x="224" y="163"/>
                  </a:lnTo>
                  <a:lnTo>
                    <a:pt x="214" y="180"/>
                  </a:lnTo>
                  <a:lnTo>
                    <a:pt x="202" y="195"/>
                  </a:lnTo>
                  <a:lnTo>
                    <a:pt x="187" y="207"/>
                  </a:lnTo>
                  <a:lnTo>
                    <a:pt x="187" y="225"/>
                  </a:lnTo>
                  <a:lnTo>
                    <a:pt x="215" y="237"/>
                  </a:lnTo>
                  <a:lnTo>
                    <a:pt x="240" y="254"/>
                  </a:lnTo>
                  <a:lnTo>
                    <a:pt x="259" y="275"/>
                  </a:lnTo>
                  <a:lnTo>
                    <a:pt x="276" y="301"/>
                  </a:lnTo>
                  <a:lnTo>
                    <a:pt x="285" y="328"/>
                  </a:lnTo>
                  <a:lnTo>
                    <a:pt x="288" y="358"/>
                  </a:lnTo>
                  <a:lnTo>
                    <a:pt x="288" y="470"/>
                  </a:lnTo>
                  <a:lnTo>
                    <a:pt x="284" y="482"/>
                  </a:lnTo>
                  <a:lnTo>
                    <a:pt x="276" y="492"/>
                  </a:lnTo>
                  <a:lnTo>
                    <a:pt x="263" y="495"/>
                  </a:lnTo>
                  <a:lnTo>
                    <a:pt x="203" y="495"/>
                  </a:lnTo>
                  <a:lnTo>
                    <a:pt x="199" y="493"/>
                  </a:lnTo>
                  <a:lnTo>
                    <a:pt x="198" y="490"/>
                  </a:lnTo>
                  <a:lnTo>
                    <a:pt x="195" y="488"/>
                  </a:lnTo>
                  <a:lnTo>
                    <a:pt x="195" y="479"/>
                  </a:lnTo>
                  <a:lnTo>
                    <a:pt x="198" y="477"/>
                  </a:lnTo>
                  <a:lnTo>
                    <a:pt x="199" y="474"/>
                  </a:lnTo>
                  <a:lnTo>
                    <a:pt x="203" y="473"/>
                  </a:lnTo>
                  <a:lnTo>
                    <a:pt x="263" y="473"/>
                  </a:lnTo>
                  <a:lnTo>
                    <a:pt x="265" y="471"/>
                  </a:lnTo>
                  <a:lnTo>
                    <a:pt x="265" y="358"/>
                  </a:lnTo>
                  <a:lnTo>
                    <a:pt x="262" y="332"/>
                  </a:lnTo>
                  <a:lnTo>
                    <a:pt x="253" y="308"/>
                  </a:lnTo>
                  <a:lnTo>
                    <a:pt x="239" y="287"/>
                  </a:lnTo>
                  <a:lnTo>
                    <a:pt x="221" y="269"/>
                  </a:lnTo>
                  <a:lnTo>
                    <a:pt x="199" y="254"/>
                  </a:lnTo>
                  <a:lnTo>
                    <a:pt x="173" y="246"/>
                  </a:lnTo>
                  <a:lnTo>
                    <a:pt x="169" y="244"/>
                  </a:lnTo>
                  <a:lnTo>
                    <a:pt x="166" y="242"/>
                  </a:lnTo>
                  <a:lnTo>
                    <a:pt x="165" y="237"/>
                  </a:lnTo>
                  <a:lnTo>
                    <a:pt x="163" y="235"/>
                  </a:lnTo>
                  <a:lnTo>
                    <a:pt x="163" y="198"/>
                  </a:lnTo>
                  <a:lnTo>
                    <a:pt x="165" y="195"/>
                  </a:lnTo>
                  <a:lnTo>
                    <a:pt x="167" y="192"/>
                  </a:lnTo>
                  <a:lnTo>
                    <a:pt x="170" y="191"/>
                  </a:lnTo>
                  <a:lnTo>
                    <a:pt x="185" y="180"/>
                  </a:lnTo>
                  <a:lnTo>
                    <a:pt x="196" y="165"/>
                  </a:lnTo>
                  <a:lnTo>
                    <a:pt x="206" y="147"/>
                  </a:lnTo>
                  <a:lnTo>
                    <a:pt x="207" y="144"/>
                  </a:lnTo>
                  <a:lnTo>
                    <a:pt x="210" y="141"/>
                  </a:lnTo>
                  <a:lnTo>
                    <a:pt x="214" y="140"/>
                  </a:lnTo>
                  <a:lnTo>
                    <a:pt x="220" y="140"/>
                  </a:lnTo>
                  <a:lnTo>
                    <a:pt x="226" y="137"/>
                  </a:lnTo>
                  <a:lnTo>
                    <a:pt x="232" y="129"/>
                  </a:lnTo>
                  <a:lnTo>
                    <a:pt x="235" y="115"/>
                  </a:lnTo>
                  <a:lnTo>
                    <a:pt x="232" y="103"/>
                  </a:lnTo>
                  <a:lnTo>
                    <a:pt x="226" y="93"/>
                  </a:lnTo>
                  <a:lnTo>
                    <a:pt x="220" y="90"/>
                  </a:lnTo>
                  <a:lnTo>
                    <a:pt x="217" y="90"/>
                  </a:lnTo>
                  <a:lnTo>
                    <a:pt x="214" y="88"/>
                  </a:lnTo>
                  <a:lnTo>
                    <a:pt x="211" y="86"/>
                  </a:lnTo>
                  <a:lnTo>
                    <a:pt x="210" y="82"/>
                  </a:lnTo>
                  <a:lnTo>
                    <a:pt x="199" y="57"/>
                  </a:lnTo>
                  <a:lnTo>
                    <a:pt x="184" y="38"/>
                  </a:lnTo>
                  <a:lnTo>
                    <a:pt x="165" y="26"/>
                  </a:lnTo>
                  <a:lnTo>
                    <a:pt x="144" y="22"/>
                  </a:lnTo>
                  <a:lnTo>
                    <a:pt x="122" y="26"/>
                  </a:lnTo>
                  <a:lnTo>
                    <a:pt x="103" y="38"/>
                  </a:lnTo>
                  <a:lnTo>
                    <a:pt x="88" y="57"/>
                  </a:lnTo>
                  <a:lnTo>
                    <a:pt x="77" y="82"/>
                  </a:lnTo>
                  <a:lnTo>
                    <a:pt x="77" y="85"/>
                  </a:lnTo>
                  <a:lnTo>
                    <a:pt x="73" y="89"/>
                  </a:lnTo>
                  <a:lnTo>
                    <a:pt x="70" y="90"/>
                  </a:lnTo>
                  <a:lnTo>
                    <a:pt x="67" y="90"/>
                  </a:lnTo>
                  <a:lnTo>
                    <a:pt x="60" y="93"/>
                  </a:lnTo>
                  <a:lnTo>
                    <a:pt x="55" y="103"/>
                  </a:lnTo>
                  <a:lnTo>
                    <a:pt x="52" y="115"/>
                  </a:lnTo>
                  <a:lnTo>
                    <a:pt x="55" y="129"/>
                  </a:lnTo>
                  <a:lnTo>
                    <a:pt x="60" y="137"/>
                  </a:lnTo>
                  <a:lnTo>
                    <a:pt x="67" y="140"/>
                  </a:lnTo>
                  <a:lnTo>
                    <a:pt x="73" y="140"/>
                  </a:lnTo>
                  <a:lnTo>
                    <a:pt x="77" y="141"/>
                  </a:lnTo>
                  <a:lnTo>
                    <a:pt x="79" y="144"/>
                  </a:lnTo>
                  <a:lnTo>
                    <a:pt x="81" y="147"/>
                  </a:lnTo>
                  <a:lnTo>
                    <a:pt x="90" y="165"/>
                  </a:lnTo>
                  <a:lnTo>
                    <a:pt x="101" y="180"/>
                  </a:lnTo>
                  <a:lnTo>
                    <a:pt x="116" y="191"/>
                  </a:lnTo>
                  <a:lnTo>
                    <a:pt x="119" y="192"/>
                  </a:lnTo>
                  <a:lnTo>
                    <a:pt x="122" y="195"/>
                  </a:lnTo>
                  <a:lnTo>
                    <a:pt x="123" y="198"/>
                  </a:lnTo>
                  <a:lnTo>
                    <a:pt x="123" y="235"/>
                  </a:lnTo>
                  <a:lnTo>
                    <a:pt x="122" y="237"/>
                  </a:lnTo>
                  <a:lnTo>
                    <a:pt x="121" y="242"/>
                  </a:lnTo>
                  <a:lnTo>
                    <a:pt x="118" y="244"/>
                  </a:lnTo>
                  <a:lnTo>
                    <a:pt x="114" y="246"/>
                  </a:lnTo>
                  <a:lnTo>
                    <a:pt x="88" y="254"/>
                  </a:lnTo>
                  <a:lnTo>
                    <a:pt x="66" y="269"/>
                  </a:lnTo>
                  <a:lnTo>
                    <a:pt x="48" y="287"/>
                  </a:lnTo>
                  <a:lnTo>
                    <a:pt x="34" y="308"/>
                  </a:lnTo>
                  <a:lnTo>
                    <a:pt x="24" y="332"/>
                  </a:lnTo>
                  <a:lnTo>
                    <a:pt x="22" y="358"/>
                  </a:lnTo>
                  <a:lnTo>
                    <a:pt x="22" y="471"/>
                  </a:lnTo>
                  <a:lnTo>
                    <a:pt x="23" y="473"/>
                  </a:lnTo>
                  <a:lnTo>
                    <a:pt x="88" y="473"/>
                  </a:lnTo>
                  <a:lnTo>
                    <a:pt x="92" y="474"/>
                  </a:lnTo>
                  <a:lnTo>
                    <a:pt x="93" y="477"/>
                  </a:lnTo>
                  <a:lnTo>
                    <a:pt x="96" y="479"/>
                  </a:lnTo>
                  <a:lnTo>
                    <a:pt x="96" y="488"/>
                  </a:lnTo>
                  <a:lnTo>
                    <a:pt x="93" y="490"/>
                  </a:lnTo>
                  <a:lnTo>
                    <a:pt x="92" y="493"/>
                  </a:lnTo>
                  <a:lnTo>
                    <a:pt x="88" y="495"/>
                  </a:lnTo>
                  <a:lnTo>
                    <a:pt x="23" y="495"/>
                  </a:lnTo>
                  <a:lnTo>
                    <a:pt x="12" y="492"/>
                  </a:lnTo>
                  <a:lnTo>
                    <a:pt x="2" y="482"/>
                  </a:lnTo>
                  <a:lnTo>
                    <a:pt x="0" y="470"/>
                  </a:lnTo>
                  <a:lnTo>
                    <a:pt x="0" y="358"/>
                  </a:lnTo>
                  <a:lnTo>
                    <a:pt x="2" y="328"/>
                  </a:lnTo>
                  <a:lnTo>
                    <a:pt x="12" y="301"/>
                  </a:lnTo>
                  <a:lnTo>
                    <a:pt x="27" y="275"/>
                  </a:lnTo>
                  <a:lnTo>
                    <a:pt x="48" y="254"/>
                  </a:lnTo>
                  <a:lnTo>
                    <a:pt x="71" y="237"/>
                  </a:lnTo>
                  <a:lnTo>
                    <a:pt x="100" y="225"/>
                  </a:lnTo>
                  <a:lnTo>
                    <a:pt x="100" y="207"/>
                  </a:lnTo>
                  <a:lnTo>
                    <a:pt x="85" y="195"/>
                  </a:lnTo>
                  <a:lnTo>
                    <a:pt x="73" y="180"/>
                  </a:lnTo>
                  <a:lnTo>
                    <a:pt x="63" y="163"/>
                  </a:lnTo>
                  <a:lnTo>
                    <a:pt x="49" y="158"/>
                  </a:lnTo>
                  <a:lnTo>
                    <a:pt x="38" y="147"/>
                  </a:lnTo>
                  <a:lnTo>
                    <a:pt x="31" y="133"/>
                  </a:lnTo>
                  <a:lnTo>
                    <a:pt x="29" y="115"/>
                  </a:lnTo>
                  <a:lnTo>
                    <a:pt x="31" y="100"/>
                  </a:lnTo>
                  <a:lnTo>
                    <a:pt x="37" y="86"/>
                  </a:lnTo>
                  <a:lnTo>
                    <a:pt x="46" y="75"/>
                  </a:lnTo>
                  <a:lnTo>
                    <a:pt x="57" y="70"/>
                  </a:lnTo>
                  <a:lnTo>
                    <a:pt x="68" y="46"/>
                  </a:lnTo>
                  <a:lnTo>
                    <a:pt x="82" y="27"/>
                  </a:lnTo>
                  <a:lnTo>
                    <a:pt x="101" y="12"/>
                  </a:lnTo>
                  <a:lnTo>
                    <a:pt x="122" y="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Freeform 152"/>
            <p:cNvSpPr>
              <a:spLocks/>
            </p:cNvSpPr>
            <p:nvPr/>
          </p:nvSpPr>
          <p:spPr bwMode="auto">
            <a:xfrm>
              <a:off x="4827418" y="5951307"/>
              <a:ext cx="78691" cy="169039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69" y="0"/>
                </a:cxn>
                <a:cxn ang="0">
                  <a:pos x="71" y="1"/>
                </a:cxn>
                <a:cxn ang="0">
                  <a:pos x="74" y="4"/>
                </a:cxn>
                <a:cxn ang="0">
                  <a:pos x="96" y="28"/>
                </a:cxn>
                <a:cxn ang="0">
                  <a:pos x="99" y="36"/>
                </a:cxn>
                <a:cxn ang="0">
                  <a:pos x="98" y="40"/>
                </a:cxn>
                <a:cxn ang="0">
                  <a:pos x="84" y="67"/>
                </a:cxn>
                <a:cxn ang="0">
                  <a:pos x="109" y="187"/>
                </a:cxn>
                <a:cxn ang="0">
                  <a:pos x="109" y="190"/>
                </a:cxn>
                <a:cxn ang="0">
                  <a:pos x="106" y="195"/>
                </a:cxn>
                <a:cxn ang="0">
                  <a:pos x="103" y="198"/>
                </a:cxn>
                <a:cxn ang="0">
                  <a:pos x="65" y="228"/>
                </a:cxn>
                <a:cxn ang="0">
                  <a:pos x="62" y="230"/>
                </a:cxn>
                <a:cxn ang="0">
                  <a:pos x="60" y="231"/>
                </a:cxn>
                <a:cxn ang="0">
                  <a:pos x="58" y="232"/>
                </a:cxn>
                <a:cxn ang="0">
                  <a:pos x="51" y="232"/>
                </a:cxn>
                <a:cxn ang="0">
                  <a:pos x="49" y="231"/>
                </a:cxn>
                <a:cxn ang="0">
                  <a:pos x="47" y="231"/>
                </a:cxn>
                <a:cxn ang="0">
                  <a:pos x="45" y="230"/>
                </a:cxn>
                <a:cxn ang="0">
                  <a:pos x="45" y="228"/>
                </a:cxn>
                <a:cxn ang="0">
                  <a:pos x="6" y="198"/>
                </a:cxn>
                <a:cxn ang="0">
                  <a:pos x="3" y="195"/>
                </a:cxn>
                <a:cxn ang="0">
                  <a:pos x="0" y="190"/>
                </a:cxn>
                <a:cxn ang="0">
                  <a:pos x="0" y="187"/>
                </a:cxn>
                <a:cxn ang="0">
                  <a:pos x="25" y="67"/>
                </a:cxn>
                <a:cxn ang="0">
                  <a:pos x="10" y="37"/>
                </a:cxn>
                <a:cxn ang="0">
                  <a:pos x="10" y="34"/>
                </a:cxn>
                <a:cxn ang="0">
                  <a:pos x="12" y="29"/>
                </a:cxn>
                <a:cxn ang="0">
                  <a:pos x="29" y="7"/>
                </a:cxn>
                <a:cxn ang="0">
                  <a:pos x="32" y="4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44" y="6"/>
                </a:cxn>
                <a:cxn ang="0">
                  <a:pos x="47" y="8"/>
                </a:cxn>
                <a:cxn ang="0">
                  <a:pos x="49" y="14"/>
                </a:cxn>
                <a:cxn ang="0">
                  <a:pos x="48" y="18"/>
                </a:cxn>
                <a:cxn ang="0">
                  <a:pos x="47" y="21"/>
                </a:cxn>
                <a:cxn ang="0">
                  <a:pos x="34" y="37"/>
                </a:cxn>
                <a:cxn ang="0">
                  <a:pos x="47" y="61"/>
                </a:cxn>
                <a:cxn ang="0">
                  <a:pos x="48" y="62"/>
                </a:cxn>
                <a:cxn ang="0">
                  <a:pos x="48" y="67"/>
                </a:cxn>
                <a:cxn ang="0">
                  <a:pos x="25" y="184"/>
                </a:cxn>
                <a:cxn ang="0">
                  <a:pos x="55" y="208"/>
                </a:cxn>
                <a:cxn ang="0">
                  <a:pos x="84" y="184"/>
                </a:cxn>
                <a:cxn ang="0">
                  <a:pos x="60" y="67"/>
                </a:cxn>
                <a:cxn ang="0">
                  <a:pos x="60" y="62"/>
                </a:cxn>
                <a:cxn ang="0">
                  <a:pos x="62" y="61"/>
                </a:cxn>
                <a:cxn ang="0">
                  <a:pos x="74" y="37"/>
                </a:cxn>
                <a:cxn ang="0">
                  <a:pos x="58" y="19"/>
                </a:cxn>
                <a:cxn ang="0">
                  <a:pos x="56" y="17"/>
                </a:cxn>
                <a:cxn ang="0">
                  <a:pos x="55" y="12"/>
                </a:cxn>
                <a:cxn ang="0">
                  <a:pos x="55" y="8"/>
                </a:cxn>
                <a:cxn ang="0">
                  <a:pos x="56" y="6"/>
                </a:cxn>
                <a:cxn ang="0">
                  <a:pos x="59" y="3"/>
                </a:cxn>
                <a:cxn ang="0">
                  <a:pos x="65" y="0"/>
                </a:cxn>
              </a:cxnLst>
              <a:rect l="0" t="0" r="r" b="b"/>
              <a:pathLst>
                <a:path w="109" h="232">
                  <a:moveTo>
                    <a:pt x="65" y="0"/>
                  </a:moveTo>
                  <a:lnTo>
                    <a:pt x="69" y="0"/>
                  </a:lnTo>
                  <a:lnTo>
                    <a:pt x="71" y="1"/>
                  </a:lnTo>
                  <a:lnTo>
                    <a:pt x="74" y="4"/>
                  </a:lnTo>
                  <a:lnTo>
                    <a:pt x="96" y="28"/>
                  </a:lnTo>
                  <a:lnTo>
                    <a:pt x="99" y="36"/>
                  </a:lnTo>
                  <a:lnTo>
                    <a:pt x="98" y="40"/>
                  </a:lnTo>
                  <a:lnTo>
                    <a:pt x="84" y="67"/>
                  </a:lnTo>
                  <a:lnTo>
                    <a:pt x="109" y="187"/>
                  </a:lnTo>
                  <a:lnTo>
                    <a:pt x="109" y="190"/>
                  </a:lnTo>
                  <a:lnTo>
                    <a:pt x="106" y="195"/>
                  </a:lnTo>
                  <a:lnTo>
                    <a:pt x="103" y="198"/>
                  </a:lnTo>
                  <a:lnTo>
                    <a:pt x="65" y="228"/>
                  </a:lnTo>
                  <a:lnTo>
                    <a:pt x="62" y="230"/>
                  </a:lnTo>
                  <a:lnTo>
                    <a:pt x="60" y="231"/>
                  </a:lnTo>
                  <a:lnTo>
                    <a:pt x="58" y="232"/>
                  </a:lnTo>
                  <a:lnTo>
                    <a:pt x="51" y="232"/>
                  </a:lnTo>
                  <a:lnTo>
                    <a:pt x="49" y="231"/>
                  </a:lnTo>
                  <a:lnTo>
                    <a:pt x="47" y="231"/>
                  </a:lnTo>
                  <a:lnTo>
                    <a:pt x="45" y="230"/>
                  </a:lnTo>
                  <a:lnTo>
                    <a:pt x="45" y="228"/>
                  </a:lnTo>
                  <a:lnTo>
                    <a:pt x="6" y="198"/>
                  </a:lnTo>
                  <a:lnTo>
                    <a:pt x="3" y="195"/>
                  </a:lnTo>
                  <a:lnTo>
                    <a:pt x="0" y="190"/>
                  </a:lnTo>
                  <a:lnTo>
                    <a:pt x="0" y="187"/>
                  </a:lnTo>
                  <a:lnTo>
                    <a:pt x="25" y="67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12" y="29"/>
                  </a:lnTo>
                  <a:lnTo>
                    <a:pt x="29" y="7"/>
                  </a:lnTo>
                  <a:lnTo>
                    <a:pt x="32" y="4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44" y="6"/>
                  </a:lnTo>
                  <a:lnTo>
                    <a:pt x="47" y="8"/>
                  </a:lnTo>
                  <a:lnTo>
                    <a:pt x="49" y="14"/>
                  </a:lnTo>
                  <a:lnTo>
                    <a:pt x="48" y="18"/>
                  </a:lnTo>
                  <a:lnTo>
                    <a:pt x="47" y="21"/>
                  </a:lnTo>
                  <a:lnTo>
                    <a:pt x="34" y="37"/>
                  </a:lnTo>
                  <a:lnTo>
                    <a:pt x="47" y="61"/>
                  </a:lnTo>
                  <a:lnTo>
                    <a:pt x="48" y="62"/>
                  </a:lnTo>
                  <a:lnTo>
                    <a:pt x="48" y="67"/>
                  </a:lnTo>
                  <a:lnTo>
                    <a:pt x="25" y="184"/>
                  </a:lnTo>
                  <a:lnTo>
                    <a:pt x="55" y="208"/>
                  </a:lnTo>
                  <a:lnTo>
                    <a:pt x="84" y="184"/>
                  </a:lnTo>
                  <a:lnTo>
                    <a:pt x="60" y="67"/>
                  </a:lnTo>
                  <a:lnTo>
                    <a:pt x="60" y="62"/>
                  </a:lnTo>
                  <a:lnTo>
                    <a:pt x="62" y="61"/>
                  </a:lnTo>
                  <a:lnTo>
                    <a:pt x="74" y="37"/>
                  </a:lnTo>
                  <a:lnTo>
                    <a:pt x="58" y="19"/>
                  </a:lnTo>
                  <a:lnTo>
                    <a:pt x="56" y="17"/>
                  </a:lnTo>
                  <a:lnTo>
                    <a:pt x="55" y="12"/>
                  </a:lnTo>
                  <a:lnTo>
                    <a:pt x="55" y="8"/>
                  </a:lnTo>
                  <a:lnTo>
                    <a:pt x="56" y="6"/>
                  </a:lnTo>
                  <a:lnTo>
                    <a:pt x="59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1" name="Freeform 153"/>
            <p:cNvSpPr>
              <a:spLocks/>
            </p:cNvSpPr>
            <p:nvPr/>
          </p:nvSpPr>
          <p:spPr bwMode="auto">
            <a:xfrm>
              <a:off x="4847820" y="5989195"/>
              <a:ext cx="39345" cy="1748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0" y="0"/>
                </a:cxn>
                <a:cxn ang="0">
                  <a:pos x="45" y="1"/>
                </a:cxn>
                <a:cxn ang="0">
                  <a:pos x="48" y="2"/>
                </a:cxn>
                <a:cxn ang="0">
                  <a:pos x="51" y="7"/>
                </a:cxn>
                <a:cxn ang="0">
                  <a:pos x="52" y="11"/>
                </a:cxn>
                <a:cxn ang="0">
                  <a:pos x="51" y="16"/>
                </a:cxn>
                <a:cxn ang="0">
                  <a:pos x="45" y="22"/>
                </a:cxn>
                <a:cxn ang="0">
                  <a:pos x="40" y="23"/>
                </a:cxn>
                <a:cxn ang="0">
                  <a:pos x="7" y="23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1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52" h="23">
                  <a:moveTo>
                    <a:pt x="7" y="0"/>
                  </a:moveTo>
                  <a:lnTo>
                    <a:pt x="40" y="0"/>
                  </a:lnTo>
                  <a:lnTo>
                    <a:pt x="45" y="1"/>
                  </a:lnTo>
                  <a:lnTo>
                    <a:pt x="48" y="2"/>
                  </a:lnTo>
                  <a:lnTo>
                    <a:pt x="51" y="7"/>
                  </a:lnTo>
                  <a:lnTo>
                    <a:pt x="52" y="11"/>
                  </a:lnTo>
                  <a:lnTo>
                    <a:pt x="51" y="16"/>
                  </a:lnTo>
                  <a:lnTo>
                    <a:pt x="45" y="22"/>
                  </a:lnTo>
                  <a:lnTo>
                    <a:pt x="40" y="23"/>
                  </a:lnTo>
                  <a:lnTo>
                    <a:pt x="7" y="23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2" name="Freeform 154"/>
            <p:cNvSpPr>
              <a:spLocks/>
            </p:cNvSpPr>
            <p:nvPr/>
          </p:nvSpPr>
          <p:spPr bwMode="auto">
            <a:xfrm>
              <a:off x="4820133" y="5927992"/>
              <a:ext cx="88891" cy="34974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12" y="0"/>
                </a:cxn>
                <a:cxn ang="0">
                  <a:pos x="120" y="5"/>
                </a:cxn>
                <a:cxn ang="0">
                  <a:pos x="121" y="9"/>
                </a:cxn>
                <a:cxn ang="0">
                  <a:pos x="119" y="18"/>
                </a:cxn>
                <a:cxn ang="0">
                  <a:pos x="114" y="22"/>
                </a:cxn>
                <a:cxn ang="0">
                  <a:pos x="68" y="47"/>
                </a:cxn>
                <a:cxn ang="0">
                  <a:pos x="66" y="47"/>
                </a:cxn>
                <a:cxn ang="0">
                  <a:pos x="65" y="48"/>
                </a:cxn>
                <a:cxn ang="0">
                  <a:pos x="61" y="48"/>
                </a:cxn>
                <a:cxn ang="0">
                  <a:pos x="59" y="47"/>
                </a:cxn>
                <a:cxn ang="0">
                  <a:pos x="57" y="47"/>
                </a:cxn>
                <a:cxn ang="0">
                  <a:pos x="18" y="27"/>
                </a:cxn>
                <a:cxn ang="0">
                  <a:pos x="11" y="25"/>
                </a:cxn>
                <a:cxn ang="0">
                  <a:pos x="9" y="23"/>
                </a:cxn>
                <a:cxn ang="0">
                  <a:pos x="5" y="22"/>
                </a:cxn>
                <a:cxn ang="0">
                  <a:pos x="3" y="19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13" y="1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22" y="4"/>
                </a:cxn>
                <a:cxn ang="0">
                  <a:pos x="31" y="8"/>
                </a:cxn>
                <a:cxn ang="0">
                  <a:pos x="44" y="14"/>
                </a:cxn>
                <a:cxn ang="0">
                  <a:pos x="62" y="23"/>
                </a:cxn>
                <a:cxn ang="0">
                  <a:pos x="103" y="1"/>
                </a:cxn>
                <a:cxn ang="0">
                  <a:pos x="108" y="0"/>
                </a:cxn>
              </a:cxnLst>
              <a:rect l="0" t="0" r="r" b="b"/>
              <a:pathLst>
                <a:path w="121" h="48">
                  <a:moveTo>
                    <a:pt x="108" y="0"/>
                  </a:moveTo>
                  <a:lnTo>
                    <a:pt x="112" y="0"/>
                  </a:lnTo>
                  <a:lnTo>
                    <a:pt x="120" y="5"/>
                  </a:lnTo>
                  <a:lnTo>
                    <a:pt x="121" y="9"/>
                  </a:lnTo>
                  <a:lnTo>
                    <a:pt x="119" y="18"/>
                  </a:lnTo>
                  <a:lnTo>
                    <a:pt x="114" y="22"/>
                  </a:lnTo>
                  <a:lnTo>
                    <a:pt x="68" y="47"/>
                  </a:lnTo>
                  <a:lnTo>
                    <a:pt x="66" y="47"/>
                  </a:lnTo>
                  <a:lnTo>
                    <a:pt x="65" y="48"/>
                  </a:lnTo>
                  <a:lnTo>
                    <a:pt x="61" y="48"/>
                  </a:lnTo>
                  <a:lnTo>
                    <a:pt x="59" y="47"/>
                  </a:lnTo>
                  <a:lnTo>
                    <a:pt x="57" y="47"/>
                  </a:lnTo>
                  <a:lnTo>
                    <a:pt x="18" y="27"/>
                  </a:lnTo>
                  <a:lnTo>
                    <a:pt x="11" y="25"/>
                  </a:lnTo>
                  <a:lnTo>
                    <a:pt x="9" y="23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8"/>
                  </a:lnTo>
                  <a:lnTo>
                    <a:pt x="5" y="4"/>
                  </a:lnTo>
                  <a:lnTo>
                    <a:pt x="7" y="3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22" y="4"/>
                  </a:lnTo>
                  <a:lnTo>
                    <a:pt x="31" y="8"/>
                  </a:lnTo>
                  <a:lnTo>
                    <a:pt x="44" y="14"/>
                  </a:lnTo>
                  <a:lnTo>
                    <a:pt x="62" y="23"/>
                  </a:lnTo>
                  <a:lnTo>
                    <a:pt x="103" y="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3" name="Freeform 155"/>
            <p:cNvSpPr>
              <a:spLocks/>
            </p:cNvSpPr>
            <p:nvPr/>
          </p:nvSpPr>
          <p:spPr bwMode="auto">
            <a:xfrm>
              <a:off x="4932339" y="5756038"/>
              <a:ext cx="142809" cy="316220"/>
            </a:xfrm>
            <a:custGeom>
              <a:avLst/>
              <a:gdLst/>
              <a:ahLst/>
              <a:cxnLst>
                <a:cxn ang="0">
                  <a:pos x="88" y="3"/>
                </a:cxn>
                <a:cxn ang="0">
                  <a:pos x="123" y="24"/>
                </a:cxn>
                <a:cxn ang="0">
                  <a:pos x="145" y="61"/>
                </a:cxn>
                <a:cxn ang="0">
                  <a:pos x="168" y="84"/>
                </a:cxn>
                <a:cxn ang="0">
                  <a:pos x="168" y="117"/>
                </a:cxn>
                <a:cxn ang="0">
                  <a:pos x="151" y="141"/>
                </a:cxn>
                <a:cxn ang="0">
                  <a:pos x="125" y="167"/>
                </a:cxn>
                <a:cxn ang="0">
                  <a:pos x="107" y="197"/>
                </a:cxn>
                <a:cxn ang="0">
                  <a:pos x="154" y="223"/>
                </a:cxn>
                <a:cxn ang="0">
                  <a:pos x="186" y="263"/>
                </a:cxn>
                <a:cxn ang="0">
                  <a:pos x="197" y="314"/>
                </a:cxn>
                <a:cxn ang="0">
                  <a:pos x="194" y="424"/>
                </a:cxn>
                <a:cxn ang="0">
                  <a:pos x="173" y="435"/>
                </a:cxn>
                <a:cxn ang="0">
                  <a:pos x="91" y="432"/>
                </a:cxn>
                <a:cxn ang="0">
                  <a:pos x="87" y="427"/>
                </a:cxn>
                <a:cxn ang="0">
                  <a:pos x="90" y="416"/>
                </a:cxn>
                <a:cxn ang="0">
                  <a:pos x="173" y="413"/>
                </a:cxn>
                <a:cxn ang="0">
                  <a:pos x="169" y="288"/>
                </a:cxn>
                <a:cxn ang="0">
                  <a:pos x="142" y="244"/>
                </a:cxn>
                <a:cxn ang="0">
                  <a:pos x="94" y="218"/>
                </a:cxn>
                <a:cxn ang="0">
                  <a:pos x="88" y="213"/>
                </a:cxn>
                <a:cxn ang="0">
                  <a:pos x="85" y="176"/>
                </a:cxn>
                <a:cxn ang="0">
                  <a:pos x="88" y="169"/>
                </a:cxn>
                <a:cxn ang="0">
                  <a:pos x="103" y="157"/>
                </a:cxn>
                <a:cxn ang="0">
                  <a:pos x="123" y="130"/>
                </a:cxn>
                <a:cxn ang="0">
                  <a:pos x="127" y="124"/>
                </a:cxn>
                <a:cxn ang="0">
                  <a:pos x="136" y="123"/>
                </a:cxn>
                <a:cxn ang="0">
                  <a:pos x="143" y="119"/>
                </a:cxn>
                <a:cxn ang="0">
                  <a:pos x="147" y="109"/>
                </a:cxn>
                <a:cxn ang="0">
                  <a:pos x="145" y="91"/>
                </a:cxn>
                <a:cxn ang="0">
                  <a:pos x="139" y="84"/>
                </a:cxn>
                <a:cxn ang="0">
                  <a:pos x="132" y="81"/>
                </a:cxn>
                <a:cxn ang="0">
                  <a:pos x="127" y="77"/>
                </a:cxn>
                <a:cxn ang="0">
                  <a:pos x="117" y="53"/>
                </a:cxn>
                <a:cxn ang="0">
                  <a:pos x="88" y="26"/>
                </a:cxn>
                <a:cxn ang="0">
                  <a:pos x="51" y="26"/>
                </a:cxn>
                <a:cxn ang="0">
                  <a:pos x="22" y="53"/>
                </a:cxn>
                <a:cxn ang="0">
                  <a:pos x="10" y="58"/>
                </a:cxn>
                <a:cxn ang="0">
                  <a:pos x="0" y="48"/>
                </a:cxn>
                <a:cxn ang="0">
                  <a:pos x="3" y="40"/>
                </a:cxn>
                <a:cxn ang="0">
                  <a:pos x="32" y="11"/>
                </a:cxn>
                <a:cxn ang="0">
                  <a:pos x="69" y="0"/>
                </a:cxn>
              </a:cxnLst>
              <a:rect l="0" t="0" r="r" b="b"/>
              <a:pathLst>
                <a:path w="197" h="435">
                  <a:moveTo>
                    <a:pt x="69" y="0"/>
                  </a:moveTo>
                  <a:lnTo>
                    <a:pt x="88" y="3"/>
                  </a:lnTo>
                  <a:lnTo>
                    <a:pt x="107" y="11"/>
                  </a:lnTo>
                  <a:lnTo>
                    <a:pt x="123" y="24"/>
                  </a:lnTo>
                  <a:lnTo>
                    <a:pt x="135" y="40"/>
                  </a:lnTo>
                  <a:lnTo>
                    <a:pt x="145" y="61"/>
                  </a:lnTo>
                  <a:lnTo>
                    <a:pt x="158" y="69"/>
                  </a:lnTo>
                  <a:lnTo>
                    <a:pt x="168" y="84"/>
                  </a:lnTo>
                  <a:lnTo>
                    <a:pt x="171" y="102"/>
                  </a:lnTo>
                  <a:lnTo>
                    <a:pt x="168" y="117"/>
                  </a:lnTo>
                  <a:lnTo>
                    <a:pt x="161" y="131"/>
                  </a:lnTo>
                  <a:lnTo>
                    <a:pt x="151" y="141"/>
                  </a:lnTo>
                  <a:lnTo>
                    <a:pt x="140" y="145"/>
                  </a:lnTo>
                  <a:lnTo>
                    <a:pt x="125" y="167"/>
                  </a:lnTo>
                  <a:lnTo>
                    <a:pt x="107" y="183"/>
                  </a:lnTo>
                  <a:lnTo>
                    <a:pt x="107" y="197"/>
                  </a:lnTo>
                  <a:lnTo>
                    <a:pt x="132" y="208"/>
                  </a:lnTo>
                  <a:lnTo>
                    <a:pt x="154" y="223"/>
                  </a:lnTo>
                  <a:lnTo>
                    <a:pt x="172" y="241"/>
                  </a:lnTo>
                  <a:lnTo>
                    <a:pt x="186" y="263"/>
                  </a:lnTo>
                  <a:lnTo>
                    <a:pt x="194" y="288"/>
                  </a:lnTo>
                  <a:lnTo>
                    <a:pt x="197" y="314"/>
                  </a:lnTo>
                  <a:lnTo>
                    <a:pt x="197" y="411"/>
                  </a:lnTo>
                  <a:lnTo>
                    <a:pt x="194" y="424"/>
                  </a:lnTo>
                  <a:lnTo>
                    <a:pt x="184" y="432"/>
                  </a:lnTo>
                  <a:lnTo>
                    <a:pt x="173" y="435"/>
                  </a:lnTo>
                  <a:lnTo>
                    <a:pt x="94" y="435"/>
                  </a:lnTo>
                  <a:lnTo>
                    <a:pt x="91" y="432"/>
                  </a:lnTo>
                  <a:lnTo>
                    <a:pt x="88" y="431"/>
                  </a:lnTo>
                  <a:lnTo>
                    <a:pt x="87" y="427"/>
                  </a:lnTo>
                  <a:lnTo>
                    <a:pt x="87" y="424"/>
                  </a:lnTo>
                  <a:lnTo>
                    <a:pt x="90" y="416"/>
                  </a:lnTo>
                  <a:lnTo>
                    <a:pt x="98" y="413"/>
                  </a:lnTo>
                  <a:lnTo>
                    <a:pt x="173" y="413"/>
                  </a:lnTo>
                  <a:lnTo>
                    <a:pt x="173" y="314"/>
                  </a:lnTo>
                  <a:lnTo>
                    <a:pt x="169" y="288"/>
                  </a:lnTo>
                  <a:lnTo>
                    <a:pt x="158" y="263"/>
                  </a:lnTo>
                  <a:lnTo>
                    <a:pt x="142" y="244"/>
                  </a:lnTo>
                  <a:lnTo>
                    <a:pt x="120" y="227"/>
                  </a:lnTo>
                  <a:lnTo>
                    <a:pt x="94" y="218"/>
                  </a:lnTo>
                  <a:lnTo>
                    <a:pt x="91" y="216"/>
                  </a:lnTo>
                  <a:lnTo>
                    <a:pt x="88" y="213"/>
                  </a:lnTo>
                  <a:lnTo>
                    <a:pt x="85" y="205"/>
                  </a:lnTo>
                  <a:lnTo>
                    <a:pt x="85" y="176"/>
                  </a:lnTo>
                  <a:lnTo>
                    <a:pt x="87" y="172"/>
                  </a:lnTo>
                  <a:lnTo>
                    <a:pt x="88" y="169"/>
                  </a:lnTo>
                  <a:lnTo>
                    <a:pt x="91" y="167"/>
                  </a:lnTo>
                  <a:lnTo>
                    <a:pt x="103" y="157"/>
                  </a:lnTo>
                  <a:lnTo>
                    <a:pt x="114" y="145"/>
                  </a:lnTo>
                  <a:lnTo>
                    <a:pt x="123" y="130"/>
                  </a:lnTo>
                  <a:lnTo>
                    <a:pt x="124" y="125"/>
                  </a:lnTo>
                  <a:lnTo>
                    <a:pt x="127" y="124"/>
                  </a:lnTo>
                  <a:lnTo>
                    <a:pt x="131" y="123"/>
                  </a:lnTo>
                  <a:lnTo>
                    <a:pt x="136" y="123"/>
                  </a:lnTo>
                  <a:lnTo>
                    <a:pt x="139" y="121"/>
                  </a:lnTo>
                  <a:lnTo>
                    <a:pt x="143" y="119"/>
                  </a:lnTo>
                  <a:lnTo>
                    <a:pt x="145" y="114"/>
                  </a:lnTo>
                  <a:lnTo>
                    <a:pt x="147" y="109"/>
                  </a:lnTo>
                  <a:lnTo>
                    <a:pt x="147" y="95"/>
                  </a:lnTo>
                  <a:lnTo>
                    <a:pt x="145" y="91"/>
                  </a:lnTo>
                  <a:lnTo>
                    <a:pt x="143" y="87"/>
                  </a:lnTo>
                  <a:lnTo>
                    <a:pt x="139" y="84"/>
                  </a:lnTo>
                  <a:lnTo>
                    <a:pt x="136" y="83"/>
                  </a:lnTo>
                  <a:lnTo>
                    <a:pt x="132" y="81"/>
                  </a:lnTo>
                  <a:lnTo>
                    <a:pt x="129" y="80"/>
                  </a:lnTo>
                  <a:lnTo>
                    <a:pt x="127" y="77"/>
                  </a:lnTo>
                  <a:lnTo>
                    <a:pt x="125" y="73"/>
                  </a:lnTo>
                  <a:lnTo>
                    <a:pt x="117" y="53"/>
                  </a:lnTo>
                  <a:lnTo>
                    <a:pt x="103" y="36"/>
                  </a:lnTo>
                  <a:lnTo>
                    <a:pt x="88" y="26"/>
                  </a:lnTo>
                  <a:lnTo>
                    <a:pt x="69" y="22"/>
                  </a:lnTo>
                  <a:lnTo>
                    <a:pt x="51" y="26"/>
                  </a:lnTo>
                  <a:lnTo>
                    <a:pt x="35" y="36"/>
                  </a:lnTo>
                  <a:lnTo>
                    <a:pt x="22" y="53"/>
                  </a:lnTo>
                  <a:lnTo>
                    <a:pt x="14" y="58"/>
                  </a:lnTo>
                  <a:lnTo>
                    <a:pt x="10" y="58"/>
                  </a:lnTo>
                  <a:lnTo>
                    <a:pt x="6" y="57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3" y="40"/>
                  </a:lnTo>
                  <a:lnTo>
                    <a:pt x="15" y="24"/>
                  </a:lnTo>
                  <a:lnTo>
                    <a:pt x="32" y="11"/>
                  </a:lnTo>
                  <a:lnTo>
                    <a:pt x="50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4" name="Freeform 156"/>
            <p:cNvSpPr>
              <a:spLocks/>
            </p:cNvSpPr>
            <p:nvPr/>
          </p:nvSpPr>
          <p:spPr bwMode="auto">
            <a:xfrm>
              <a:off x="4659837" y="5756038"/>
              <a:ext cx="142809" cy="316220"/>
            </a:xfrm>
            <a:custGeom>
              <a:avLst/>
              <a:gdLst/>
              <a:ahLst/>
              <a:cxnLst>
                <a:cxn ang="0">
                  <a:pos x="147" y="3"/>
                </a:cxn>
                <a:cxn ang="0">
                  <a:pos x="181" y="24"/>
                </a:cxn>
                <a:cxn ang="0">
                  <a:pos x="195" y="43"/>
                </a:cxn>
                <a:cxn ang="0">
                  <a:pos x="189" y="57"/>
                </a:cxn>
                <a:cxn ang="0">
                  <a:pos x="182" y="58"/>
                </a:cxn>
                <a:cxn ang="0">
                  <a:pos x="174" y="53"/>
                </a:cxn>
                <a:cxn ang="0">
                  <a:pos x="145" y="26"/>
                </a:cxn>
                <a:cxn ang="0">
                  <a:pos x="108" y="26"/>
                </a:cxn>
                <a:cxn ang="0">
                  <a:pos x="79" y="53"/>
                </a:cxn>
                <a:cxn ang="0">
                  <a:pos x="70" y="77"/>
                </a:cxn>
                <a:cxn ang="0">
                  <a:pos x="64" y="81"/>
                </a:cxn>
                <a:cxn ang="0">
                  <a:pos x="57" y="84"/>
                </a:cxn>
                <a:cxn ang="0">
                  <a:pos x="52" y="91"/>
                </a:cxn>
                <a:cxn ang="0">
                  <a:pos x="49" y="109"/>
                </a:cxn>
                <a:cxn ang="0">
                  <a:pos x="53" y="119"/>
                </a:cxn>
                <a:cxn ang="0">
                  <a:pos x="60" y="123"/>
                </a:cxn>
                <a:cxn ang="0">
                  <a:pos x="70" y="124"/>
                </a:cxn>
                <a:cxn ang="0">
                  <a:pos x="74" y="130"/>
                </a:cxn>
                <a:cxn ang="0">
                  <a:pos x="92" y="157"/>
                </a:cxn>
                <a:cxn ang="0">
                  <a:pos x="107" y="168"/>
                </a:cxn>
                <a:cxn ang="0">
                  <a:pos x="111" y="174"/>
                </a:cxn>
                <a:cxn ang="0">
                  <a:pos x="108" y="213"/>
                </a:cxn>
                <a:cxn ang="0">
                  <a:pos x="101" y="218"/>
                </a:cxn>
                <a:cxn ang="0">
                  <a:pos x="53" y="244"/>
                </a:cxn>
                <a:cxn ang="0">
                  <a:pos x="27" y="288"/>
                </a:cxn>
                <a:cxn ang="0">
                  <a:pos x="23" y="413"/>
                </a:cxn>
                <a:cxn ang="0">
                  <a:pos x="107" y="416"/>
                </a:cxn>
                <a:cxn ang="0">
                  <a:pos x="109" y="427"/>
                </a:cxn>
                <a:cxn ang="0">
                  <a:pos x="105" y="432"/>
                </a:cxn>
                <a:cxn ang="0">
                  <a:pos x="23" y="435"/>
                </a:cxn>
                <a:cxn ang="0">
                  <a:pos x="2" y="424"/>
                </a:cxn>
                <a:cxn ang="0">
                  <a:pos x="0" y="314"/>
                </a:cxn>
                <a:cxn ang="0">
                  <a:pos x="11" y="263"/>
                </a:cxn>
                <a:cxn ang="0">
                  <a:pos x="42" y="223"/>
                </a:cxn>
                <a:cxn ang="0">
                  <a:pos x="87" y="197"/>
                </a:cxn>
                <a:cxn ang="0">
                  <a:pos x="75" y="172"/>
                </a:cxn>
                <a:cxn ang="0">
                  <a:pos x="56" y="145"/>
                </a:cxn>
                <a:cxn ang="0">
                  <a:pos x="34" y="131"/>
                </a:cxn>
                <a:cxn ang="0">
                  <a:pos x="26" y="102"/>
                </a:cxn>
                <a:cxn ang="0">
                  <a:pos x="38" y="69"/>
                </a:cxn>
                <a:cxn ang="0">
                  <a:pos x="60" y="40"/>
                </a:cxn>
                <a:cxn ang="0">
                  <a:pos x="89" y="11"/>
                </a:cxn>
                <a:cxn ang="0">
                  <a:pos x="127" y="0"/>
                </a:cxn>
              </a:cxnLst>
              <a:rect l="0" t="0" r="r" b="b"/>
              <a:pathLst>
                <a:path w="195" h="435">
                  <a:moveTo>
                    <a:pt x="127" y="0"/>
                  </a:moveTo>
                  <a:lnTo>
                    <a:pt x="147" y="3"/>
                  </a:lnTo>
                  <a:lnTo>
                    <a:pt x="164" y="11"/>
                  </a:lnTo>
                  <a:lnTo>
                    <a:pt x="181" y="24"/>
                  </a:lnTo>
                  <a:lnTo>
                    <a:pt x="193" y="40"/>
                  </a:lnTo>
                  <a:lnTo>
                    <a:pt x="195" y="43"/>
                  </a:lnTo>
                  <a:lnTo>
                    <a:pt x="195" y="51"/>
                  </a:lnTo>
                  <a:lnTo>
                    <a:pt x="189" y="57"/>
                  </a:lnTo>
                  <a:lnTo>
                    <a:pt x="186" y="58"/>
                  </a:lnTo>
                  <a:lnTo>
                    <a:pt x="182" y="58"/>
                  </a:lnTo>
                  <a:lnTo>
                    <a:pt x="177" y="55"/>
                  </a:lnTo>
                  <a:lnTo>
                    <a:pt x="174" y="53"/>
                  </a:lnTo>
                  <a:lnTo>
                    <a:pt x="162" y="36"/>
                  </a:lnTo>
                  <a:lnTo>
                    <a:pt x="145" y="26"/>
                  </a:lnTo>
                  <a:lnTo>
                    <a:pt x="127" y="22"/>
                  </a:lnTo>
                  <a:lnTo>
                    <a:pt x="108" y="26"/>
                  </a:lnTo>
                  <a:lnTo>
                    <a:pt x="93" y="36"/>
                  </a:lnTo>
                  <a:lnTo>
                    <a:pt x="79" y="53"/>
                  </a:lnTo>
                  <a:lnTo>
                    <a:pt x="71" y="73"/>
                  </a:lnTo>
                  <a:lnTo>
                    <a:pt x="70" y="77"/>
                  </a:lnTo>
                  <a:lnTo>
                    <a:pt x="67" y="80"/>
                  </a:lnTo>
                  <a:lnTo>
                    <a:pt x="64" y="81"/>
                  </a:lnTo>
                  <a:lnTo>
                    <a:pt x="60" y="83"/>
                  </a:lnTo>
                  <a:lnTo>
                    <a:pt x="57" y="84"/>
                  </a:lnTo>
                  <a:lnTo>
                    <a:pt x="53" y="87"/>
                  </a:lnTo>
                  <a:lnTo>
                    <a:pt x="52" y="91"/>
                  </a:lnTo>
                  <a:lnTo>
                    <a:pt x="49" y="95"/>
                  </a:lnTo>
                  <a:lnTo>
                    <a:pt x="49" y="109"/>
                  </a:lnTo>
                  <a:lnTo>
                    <a:pt x="52" y="114"/>
                  </a:lnTo>
                  <a:lnTo>
                    <a:pt x="53" y="119"/>
                  </a:lnTo>
                  <a:lnTo>
                    <a:pt x="57" y="121"/>
                  </a:lnTo>
                  <a:lnTo>
                    <a:pt x="60" y="123"/>
                  </a:lnTo>
                  <a:lnTo>
                    <a:pt x="66" y="123"/>
                  </a:lnTo>
                  <a:lnTo>
                    <a:pt x="70" y="124"/>
                  </a:lnTo>
                  <a:lnTo>
                    <a:pt x="72" y="125"/>
                  </a:lnTo>
                  <a:lnTo>
                    <a:pt x="74" y="130"/>
                  </a:lnTo>
                  <a:lnTo>
                    <a:pt x="82" y="145"/>
                  </a:lnTo>
                  <a:lnTo>
                    <a:pt x="92" y="157"/>
                  </a:lnTo>
                  <a:lnTo>
                    <a:pt x="104" y="167"/>
                  </a:lnTo>
                  <a:lnTo>
                    <a:pt x="107" y="168"/>
                  </a:lnTo>
                  <a:lnTo>
                    <a:pt x="109" y="171"/>
                  </a:lnTo>
                  <a:lnTo>
                    <a:pt x="111" y="174"/>
                  </a:lnTo>
                  <a:lnTo>
                    <a:pt x="111" y="205"/>
                  </a:lnTo>
                  <a:lnTo>
                    <a:pt x="108" y="213"/>
                  </a:lnTo>
                  <a:lnTo>
                    <a:pt x="105" y="216"/>
                  </a:lnTo>
                  <a:lnTo>
                    <a:pt x="101" y="218"/>
                  </a:lnTo>
                  <a:lnTo>
                    <a:pt x="75" y="227"/>
                  </a:lnTo>
                  <a:lnTo>
                    <a:pt x="53" y="244"/>
                  </a:lnTo>
                  <a:lnTo>
                    <a:pt x="37" y="263"/>
                  </a:lnTo>
                  <a:lnTo>
                    <a:pt x="27" y="288"/>
                  </a:lnTo>
                  <a:lnTo>
                    <a:pt x="23" y="314"/>
                  </a:lnTo>
                  <a:lnTo>
                    <a:pt x="23" y="413"/>
                  </a:lnTo>
                  <a:lnTo>
                    <a:pt x="98" y="413"/>
                  </a:lnTo>
                  <a:lnTo>
                    <a:pt x="107" y="416"/>
                  </a:lnTo>
                  <a:lnTo>
                    <a:pt x="109" y="424"/>
                  </a:lnTo>
                  <a:lnTo>
                    <a:pt x="109" y="427"/>
                  </a:lnTo>
                  <a:lnTo>
                    <a:pt x="108" y="431"/>
                  </a:lnTo>
                  <a:lnTo>
                    <a:pt x="105" y="432"/>
                  </a:lnTo>
                  <a:lnTo>
                    <a:pt x="103" y="435"/>
                  </a:lnTo>
                  <a:lnTo>
                    <a:pt x="23" y="435"/>
                  </a:lnTo>
                  <a:lnTo>
                    <a:pt x="12" y="432"/>
                  </a:lnTo>
                  <a:lnTo>
                    <a:pt x="2" y="424"/>
                  </a:lnTo>
                  <a:lnTo>
                    <a:pt x="0" y="411"/>
                  </a:lnTo>
                  <a:lnTo>
                    <a:pt x="0" y="314"/>
                  </a:lnTo>
                  <a:lnTo>
                    <a:pt x="2" y="288"/>
                  </a:lnTo>
                  <a:lnTo>
                    <a:pt x="11" y="263"/>
                  </a:lnTo>
                  <a:lnTo>
                    <a:pt x="24" y="241"/>
                  </a:lnTo>
                  <a:lnTo>
                    <a:pt x="42" y="223"/>
                  </a:lnTo>
                  <a:lnTo>
                    <a:pt x="63" y="208"/>
                  </a:lnTo>
                  <a:lnTo>
                    <a:pt x="87" y="197"/>
                  </a:lnTo>
                  <a:lnTo>
                    <a:pt x="87" y="183"/>
                  </a:lnTo>
                  <a:lnTo>
                    <a:pt x="75" y="172"/>
                  </a:lnTo>
                  <a:lnTo>
                    <a:pt x="64" y="160"/>
                  </a:lnTo>
                  <a:lnTo>
                    <a:pt x="56" y="145"/>
                  </a:lnTo>
                  <a:lnTo>
                    <a:pt x="44" y="141"/>
                  </a:lnTo>
                  <a:lnTo>
                    <a:pt x="34" y="131"/>
                  </a:lnTo>
                  <a:lnTo>
                    <a:pt x="28" y="117"/>
                  </a:lnTo>
                  <a:lnTo>
                    <a:pt x="26" y="102"/>
                  </a:lnTo>
                  <a:lnTo>
                    <a:pt x="28" y="84"/>
                  </a:lnTo>
                  <a:lnTo>
                    <a:pt x="38" y="69"/>
                  </a:lnTo>
                  <a:lnTo>
                    <a:pt x="50" y="61"/>
                  </a:lnTo>
                  <a:lnTo>
                    <a:pt x="60" y="40"/>
                  </a:lnTo>
                  <a:lnTo>
                    <a:pt x="72" y="24"/>
                  </a:lnTo>
                  <a:lnTo>
                    <a:pt x="89" y="11"/>
                  </a:lnTo>
                  <a:lnTo>
                    <a:pt x="107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Freeform 414"/>
            <p:cNvSpPr>
              <a:spLocks noEditPoints="1"/>
            </p:cNvSpPr>
            <p:nvPr/>
          </p:nvSpPr>
          <p:spPr bwMode="auto">
            <a:xfrm>
              <a:off x="5006661" y="5601010"/>
              <a:ext cx="185884" cy="185884"/>
            </a:xfrm>
            <a:custGeom>
              <a:avLst/>
              <a:gdLst>
                <a:gd name="T0" fmla="*/ 13 w 377"/>
                <a:gd name="T1" fmla="*/ 344 h 377"/>
                <a:gd name="T2" fmla="*/ 16 w 377"/>
                <a:gd name="T3" fmla="*/ 355 h 377"/>
                <a:gd name="T4" fmla="*/ 27 w 377"/>
                <a:gd name="T5" fmla="*/ 363 h 377"/>
                <a:gd name="T6" fmla="*/ 344 w 377"/>
                <a:gd name="T7" fmla="*/ 365 h 377"/>
                <a:gd name="T8" fmla="*/ 355 w 377"/>
                <a:gd name="T9" fmla="*/ 361 h 377"/>
                <a:gd name="T10" fmla="*/ 363 w 377"/>
                <a:gd name="T11" fmla="*/ 350 h 377"/>
                <a:gd name="T12" fmla="*/ 365 w 377"/>
                <a:gd name="T13" fmla="*/ 142 h 377"/>
                <a:gd name="T14" fmla="*/ 271 w 377"/>
                <a:gd name="T15" fmla="*/ 0 h 377"/>
                <a:gd name="T16" fmla="*/ 276 w 377"/>
                <a:gd name="T17" fmla="*/ 2 h 377"/>
                <a:gd name="T18" fmla="*/ 276 w 377"/>
                <a:gd name="T19" fmla="*/ 33 h 377"/>
                <a:gd name="T20" fmla="*/ 361 w 377"/>
                <a:gd name="T21" fmla="*/ 39 h 377"/>
                <a:gd name="T22" fmla="*/ 377 w 377"/>
                <a:gd name="T23" fmla="*/ 66 h 377"/>
                <a:gd name="T24" fmla="*/ 374 w 377"/>
                <a:gd name="T25" fmla="*/ 361 h 377"/>
                <a:gd name="T26" fmla="*/ 344 w 377"/>
                <a:gd name="T27" fmla="*/ 377 h 377"/>
                <a:gd name="T28" fmla="*/ 16 w 377"/>
                <a:gd name="T29" fmla="*/ 372 h 377"/>
                <a:gd name="T30" fmla="*/ 0 w 377"/>
                <a:gd name="T31" fmla="*/ 344 h 377"/>
                <a:gd name="T32" fmla="*/ 5 w 377"/>
                <a:gd name="T33" fmla="*/ 50 h 377"/>
                <a:gd name="T34" fmla="*/ 33 w 377"/>
                <a:gd name="T35" fmla="*/ 33 h 377"/>
                <a:gd name="T36" fmla="*/ 88 w 377"/>
                <a:gd name="T37" fmla="*/ 46 h 377"/>
                <a:gd name="T38" fmla="*/ 27 w 377"/>
                <a:gd name="T39" fmla="*/ 48 h 377"/>
                <a:gd name="T40" fmla="*/ 16 w 377"/>
                <a:gd name="T41" fmla="*/ 55 h 377"/>
                <a:gd name="T42" fmla="*/ 13 w 377"/>
                <a:gd name="T43" fmla="*/ 66 h 377"/>
                <a:gd name="T44" fmla="*/ 365 w 377"/>
                <a:gd name="T45" fmla="*/ 127 h 377"/>
                <a:gd name="T46" fmla="*/ 363 w 377"/>
                <a:gd name="T47" fmla="*/ 61 h 377"/>
                <a:gd name="T48" fmla="*/ 355 w 377"/>
                <a:gd name="T49" fmla="*/ 50 h 377"/>
                <a:gd name="T50" fmla="*/ 344 w 377"/>
                <a:gd name="T51" fmla="*/ 46 h 377"/>
                <a:gd name="T52" fmla="*/ 276 w 377"/>
                <a:gd name="T53" fmla="*/ 66 h 377"/>
                <a:gd name="T54" fmla="*/ 274 w 377"/>
                <a:gd name="T55" fmla="*/ 72 h 377"/>
                <a:gd name="T56" fmla="*/ 267 w 377"/>
                <a:gd name="T57" fmla="*/ 72 h 377"/>
                <a:gd name="T58" fmla="*/ 263 w 377"/>
                <a:gd name="T59" fmla="*/ 66 h 377"/>
                <a:gd name="T60" fmla="*/ 265 w 377"/>
                <a:gd name="T61" fmla="*/ 2 h 377"/>
                <a:gd name="T62" fmla="*/ 271 w 377"/>
                <a:gd name="T6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7" h="377">
                  <a:moveTo>
                    <a:pt x="13" y="142"/>
                  </a:moveTo>
                  <a:lnTo>
                    <a:pt x="13" y="344"/>
                  </a:lnTo>
                  <a:lnTo>
                    <a:pt x="15" y="350"/>
                  </a:lnTo>
                  <a:lnTo>
                    <a:pt x="16" y="355"/>
                  </a:lnTo>
                  <a:lnTo>
                    <a:pt x="22" y="361"/>
                  </a:lnTo>
                  <a:lnTo>
                    <a:pt x="27" y="363"/>
                  </a:lnTo>
                  <a:lnTo>
                    <a:pt x="33" y="365"/>
                  </a:lnTo>
                  <a:lnTo>
                    <a:pt x="344" y="365"/>
                  </a:lnTo>
                  <a:lnTo>
                    <a:pt x="350" y="363"/>
                  </a:lnTo>
                  <a:lnTo>
                    <a:pt x="355" y="361"/>
                  </a:lnTo>
                  <a:lnTo>
                    <a:pt x="361" y="355"/>
                  </a:lnTo>
                  <a:lnTo>
                    <a:pt x="363" y="350"/>
                  </a:lnTo>
                  <a:lnTo>
                    <a:pt x="365" y="344"/>
                  </a:lnTo>
                  <a:lnTo>
                    <a:pt x="365" y="142"/>
                  </a:lnTo>
                  <a:lnTo>
                    <a:pt x="13" y="142"/>
                  </a:lnTo>
                  <a:close/>
                  <a:moveTo>
                    <a:pt x="271" y="0"/>
                  </a:moveTo>
                  <a:lnTo>
                    <a:pt x="274" y="0"/>
                  </a:lnTo>
                  <a:lnTo>
                    <a:pt x="276" y="2"/>
                  </a:lnTo>
                  <a:lnTo>
                    <a:pt x="276" y="5"/>
                  </a:lnTo>
                  <a:lnTo>
                    <a:pt x="276" y="33"/>
                  </a:lnTo>
                  <a:lnTo>
                    <a:pt x="344" y="33"/>
                  </a:lnTo>
                  <a:lnTo>
                    <a:pt x="361" y="39"/>
                  </a:lnTo>
                  <a:lnTo>
                    <a:pt x="374" y="50"/>
                  </a:lnTo>
                  <a:lnTo>
                    <a:pt x="377" y="66"/>
                  </a:lnTo>
                  <a:lnTo>
                    <a:pt x="377" y="344"/>
                  </a:lnTo>
                  <a:lnTo>
                    <a:pt x="374" y="361"/>
                  </a:lnTo>
                  <a:lnTo>
                    <a:pt x="361" y="372"/>
                  </a:lnTo>
                  <a:lnTo>
                    <a:pt x="344" y="377"/>
                  </a:lnTo>
                  <a:lnTo>
                    <a:pt x="33" y="377"/>
                  </a:lnTo>
                  <a:lnTo>
                    <a:pt x="16" y="372"/>
                  </a:lnTo>
                  <a:lnTo>
                    <a:pt x="5" y="361"/>
                  </a:lnTo>
                  <a:lnTo>
                    <a:pt x="0" y="344"/>
                  </a:lnTo>
                  <a:lnTo>
                    <a:pt x="0" y="66"/>
                  </a:lnTo>
                  <a:lnTo>
                    <a:pt x="5" y="50"/>
                  </a:lnTo>
                  <a:lnTo>
                    <a:pt x="16" y="39"/>
                  </a:lnTo>
                  <a:lnTo>
                    <a:pt x="33" y="33"/>
                  </a:lnTo>
                  <a:lnTo>
                    <a:pt x="88" y="33"/>
                  </a:lnTo>
                  <a:lnTo>
                    <a:pt x="88" y="46"/>
                  </a:lnTo>
                  <a:lnTo>
                    <a:pt x="33" y="46"/>
                  </a:lnTo>
                  <a:lnTo>
                    <a:pt x="27" y="48"/>
                  </a:lnTo>
                  <a:lnTo>
                    <a:pt x="22" y="50"/>
                  </a:lnTo>
                  <a:lnTo>
                    <a:pt x="16" y="55"/>
                  </a:lnTo>
                  <a:lnTo>
                    <a:pt x="15" y="61"/>
                  </a:lnTo>
                  <a:lnTo>
                    <a:pt x="13" y="66"/>
                  </a:lnTo>
                  <a:lnTo>
                    <a:pt x="13" y="127"/>
                  </a:lnTo>
                  <a:lnTo>
                    <a:pt x="365" y="127"/>
                  </a:lnTo>
                  <a:lnTo>
                    <a:pt x="365" y="66"/>
                  </a:lnTo>
                  <a:lnTo>
                    <a:pt x="363" y="61"/>
                  </a:lnTo>
                  <a:lnTo>
                    <a:pt x="361" y="55"/>
                  </a:lnTo>
                  <a:lnTo>
                    <a:pt x="355" y="50"/>
                  </a:lnTo>
                  <a:lnTo>
                    <a:pt x="350" y="48"/>
                  </a:lnTo>
                  <a:lnTo>
                    <a:pt x="344" y="46"/>
                  </a:lnTo>
                  <a:lnTo>
                    <a:pt x="276" y="46"/>
                  </a:lnTo>
                  <a:lnTo>
                    <a:pt x="276" y="66"/>
                  </a:lnTo>
                  <a:lnTo>
                    <a:pt x="276" y="70"/>
                  </a:lnTo>
                  <a:lnTo>
                    <a:pt x="274" y="72"/>
                  </a:lnTo>
                  <a:lnTo>
                    <a:pt x="271" y="74"/>
                  </a:lnTo>
                  <a:lnTo>
                    <a:pt x="267" y="72"/>
                  </a:lnTo>
                  <a:lnTo>
                    <a:pt x="265" y="70"/>
                  </a:lnTo>
                  <a:lnTo>
                    <a:pt x="263" y="66"/>
                  </a:lnTo>
                  <a:lnTo>
                    <a:pt x="263" y="5"/>
                  </a:lnTo>
                  <a:lnTo>
                    <a:pt x="265" y="2"/>
                  </a:lnTo>
                  <a:lnTo>
                    <a:pt x="267" y="0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Freeform 415"/>
            <p:cNvSpPr>
              <a:spLocks/>
            </p:cNvSpPr>
            <p:nvPr/>
          </p:nvSpPr>
          <p:spPr bwMode="auto">
            <a:xfrm>
              <a:off x="5056821" y="5601010"/>
              <a:ext cx="73764" cy="36390"/>
            </a:xfrm>
            <a:custGeom>
              <a:avLst/>
              <a:gdLst>
                <a:gd name="T0" fmla="*/ 8 w 149"/>
                <a:gd name="T1" fmla="*/ 0 h 74"/>
                <a:gd name="T2" fmla="*/ 11 w 149"/>
                <a:gd name="T3" fmla="*/ 0 h 74"/>
                <a:gd name="T4" fmla="*/ 13 w 149"/>
                <a:gd name="T5" fmla="*/ 2 h 74"/>
                <a:gd name="T6" fmla="*/ 13 w 149"/>
                <a:gd name="T7" fmla="*/ 5 h 74"/>
                <a:gd name="T8" fmla="*/ 13 w 149"/>
                <a:gd name="T9" fmla="*/ 33 h 74"/>
                <a:gd name="T10" fmla="*/ 149 w 149"/>
                <a:gd name="T11" fmla="*/ 33 h 74"/>
                <a:gd name="T12" fmla="*/ 149 w 149"/>
                <a:gd name="T13" fmla="*/ 46 h 74"/>
                <a:gd name="T14" fmla="*/ 13 w 149"/>
                <a:gd name="T15" fmla="*/ 46 h 74"/>
                <a:gd name="T16" fmla="*/ 13 w 149"/>
                <a:gd name="T17" fmla="*/ 66 h 74"/>
                <a:gd name="T18" fmla="*/ 13 w 149"/>
                <a:gd name="T19" fmla="*/ 70 h 74"/>
                <a:gd name="T20" fmla="*/ 11 w 149"/>
                <a:gd name="T21" fmla="*/ 72 h 74"/>
                <a:gd name="T22" fmla="*/ 8 w 149"/>
                <a:gd name="T23" fmla="*/ 74 h 74"/>
                <a:gd name="T24" fmla="*/ 4 w 149"/>
                <a:gd name="T25" fmla="*/ 72 h 74"/>
                <a:gd name="T26" fmla="*/ 2 w 149"/>
                <a:gd name="T27" fmla="*/ 70 h 74"/>
                <a:gd name="T28" fmla="*/ 0 w 149"/>
                <a:gd name="T29" fmla="*/ 66 h 74"/>
                <a:gd name="T30" fmla="*/ 0 w 149"/>
                <a:gd name="T31" fmla="*/ 5 h 74"/>
                <a:gd name="T32" fmla="*/ 2 w 149"/>
                <a:gd name="T33" fmla="*/ 2 h 74"/>
                <a:gd name="T34" fmla="*/ 4 w 149"/>
                <a:gd name="T35" fmla="*/ 0 h 74"/>
                <a:gd name="T36" fmla="*/ 8 w 149"/>
                <a:gd name="T3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74">
                  <a:moveTo>
                    <a:pt x="8" y="0"/>
                  </a:moveTo>
                  <a:lnTo>
                    <a:pt x="11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3" y="33"/>
                  </a:lnTo>
                  <a:lnTo>
                    <a:pt x="149" y="33"/>
                  </a:lnTo>
                  <a:lnTo>
                    <a:pt x="149" y="46"/>
                  </a:lnTo>
                  <a:lnTo>
                    <a:pt x="13" y="46"/>
                  </a:lnTo>
                  <a:lnTo>
                    <a:pt x="13" y="66"/>
                  </a:lnTo>
                  <a:lnTo>
                    <a:pt x="13" y="70"/>
                  </a:lnTo>
                  <a:lnTo>
                    <a:pt x="11" y="72"/>
                  </a:lnTo>
                  <a:lnTo>
                    <a:pt x="8" y="74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0" y="66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Freeform 416"/>
            <p:cNvSpPr>
              <a:spLocks/>
            </p:cNvSpPr>
            <p:nvPr/>
          </p:nvSpPr>
          <p:spPr bwMode="auto">
            <a:xfrm>
              <a:off x="5057804" y="5694443"/>
              <a:ext cx="18687" cy="59011"/>
            </a:xfrm>
            <a:custGeom>
              <a:avLst/>
              <a:gdLst>
                <a:gd name="T0" fmla="*/ 28 w 39"/>
                <a:gd name="T1" fmla="*/ 0 h 119"/>
                <a:gd name="T2" fmla="*/ 39 w 39"/>
                <a:gd name="T3" fmla="*/ 5 h 119"/>
                <a:gd name="T4" fmla="*/ 39 w 39"/>
                <a:gd name="T5" fmla="*/ 119 h 119"/>
                <a:gd name="T6" fmla="*/ 26 w 39"/>
                <a:gd name="T7" fmla="*/ 119 h 119"/>
                <a:gd name="T8" fmla="*/ 26 w 39"/>
                <a:gd name="T9" fmla="*/ 18 h 119"/>
                <a:gd name="T10" fmla="*/ 9 w 39"/>
                <a:gd name="T11" fmla="*/ 31 h 119"/>
                <a:gd name="T12" fmla="*/ 0 w 39"/>
                <a:gd name="T13" fmla="*/ 20 h 119"/>
                <a:gd name="T14" fmla="*/ 28 w 39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19">
                  <a:moveTo>
                    <a:pt x="28" y="0"/>
                  </a:moveTo>
                  <a:lnTo>
                    <a:pt x="39" y="5"/>
                  </a:lnTo>
                  <a:lnTo>
                    <a:pt x="39" y="119"/>
                  </a:lnTo>
                  <a:lnTo>
                    <a:pt x="26" y="119"/>
                  </a:lnTo>
                  <a:lnTo>
                    <a:pt x="26" y="18"/>
                  </a:lnTo>
                  <a:lnTo>
                    <a:pt x="9" y="31"/>
                  </a:lnTo>
                  <a:lnTo>
                    <a:pt x="0" y="2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9" name="Freeform 417"/>
            <p:cNvSpPr>
              <a:spLocks/>
            </p:cNvSpPr>
            <p:nvPr/>
          </p:nvSpPr>
          <p:spPr bwMode="auto">
            <a:xfrm>
              <a:off x="5103045" y="5697394"/>
              <a:ext cx="34423" cy="56060"/>
            </a:xfrm>
            <a:custGeom>
              <a:avLst/>
              <a:gdLst>
                <a:gd name="T0" fmla="*/ 7 w 70"/>
                <a:gd name="T1" fmla="*/ 0 h 114"/>
                <a:gd name="T2" fmla="*/ 61 w 70"/>
                <a:gd name="T3" fmla="*/ 0 h 114"/>
                <a:gd name="T4" fmla="*/ 61 w 70"/>
                <a:gd name="T5" fmla="*/ 13 h 114"/>
                <a:gd name="T6" fmla="*/ 20 w 70"/>
                <a:gd name="T7" fmla="*/ 13 h 114"/>
                <a:gd name="T8" fmla="*/ 20 w 70"/>
                <a:gd name="T9" fmla="*/ 41 h 114"/>
                <a:gd name="T10" fmla="*/ 33 w 70"/>
                <a:gd name="T11" fmla="*/ 41 h 114"/>
                <a:gd name="T12" fmla="*/ 52 w 70"/>
                <a:gd name="T13" fmla="*/ 46 h 114"/>
                <a:gd name="T14" fmla="*/ 65 w 70"/>
                <a:gd name="T15" fmla="*/ 59 h 114"/>
                <a:gd name="T16" fmla="*/ 70 w 70"/>
                <a:gd name="T17" fmla="*/ 77 h 114"/>
                <a:gd name="T18" fmla="*/ 65 w 70"/>
                <a:gd name="T19" fmla="*/ 96 h 114"/>
                <a:gd name="T20" fmla="*/ 52 w 70"/>
                <a:gd name="T21" fmla="*/ 109 h 114"/>
                <a:gd name="T22" fmla="*/ 33 w 70"/>
                <a:gd name="T23" fmla="*/ 114 h 114"/>
                <a:gd name="T24" fmla="*/ 20 w 70"/>
                <a:gd name="T25" fmla="*/ 111 h 114"/>
                <a:gd name="T26" fmla="*/ 7 w 70"/>
                <a:gd name="T27" fmla="*/ 103 h 114"/>
                <a:gd name="T28" fmla="*/ 0 w 70"/>
                <a:gd name="T29" fmla="*/ 92 h 114"/>
                <a:gd name="T30" fmla="*/ 13 w 70"/>
                <a:gd name="T31" fmla="*/ 87 h 114"/>
                <a:gd name="T32" fmla="*/ 17 w 70"/>
                <a:gd name="T33" fmla="*/ 92 h 114"/>
                <a:gd name="T34" fmla="*/ 20 w 70"/>
                <a:gd name="T35" fmla="*/ 98 h 114"/>
                <a:gd name="T36" fmla="*/ 26 w 70"/>
                <a:gd name="T37" fmla="*/ 100 h 114"/>
                <a:gd name="T38" fmla="*/ 33 w 70"/>
                <a:gd name="T39" fmla="*/ 101 h 114"/>
                <a:gd name="T40" fmla="*/ 41 w 70"/>
                <a:gd name="T41" fmla="*/ 100 h 114"/>
                <a:gd name="T42" fmla="*/ 46 w 70"/>
                <a:gd name="T43" fmla="*/ 96 h 114"/>
                <a:gd name="T44" fmla="*/ 52 w 70"/>
                <a:gd name="T45" fmla="*/ 90 h 114"/>
                <a:gd name="T46" fmla="*/ 55 w 70"/>
                <a:gd name="T47" fmla="*/ 85 h 114"/>
                <a:gd name="T48" fmla="*/ 55 w 70"/>
                <a:gd name="T49" fmla="*/ 77 h 114"/>
                <a:gd name="T50" fmla="*/ 55 w 70"/>
                <a:gd name="T51" fmla="*/ 70 h 114"/>
                <a:gd name="T52" fmla="*/ 52 w 70"/>
                <a:gd name="T53" fmla="*/ 65 h 114"/>
                <a:gd name="T54" fmla="*/ 46 w 70"/>
                <a:gd name="T55" fmla="*/ 59 h 114"/>
                <a:gd name="T56" fmla="*/ 41 w 70"/>
                <a:gd name="T57" fmla="*/ 55 h 114"/>
                <a:gd name="T58" fmla="*/ 33 w 70"/>
                <a:gd name="T59" fmla="*/ 55 h 114"/>
                <a:gd name="T60" fmla="*/ 7 w 70"/>
                <a:gd name="T61" fmla="*/ 53 h 114"/>
                <a:gd name="T62" fmla="*/ 7 w 70"/>
                <a:gd name="T6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14">
                  <a:moveTo>
                    <a:pt x="7" y="0"/>
                  </a:moveTo>
                  <a:lnTo>
                    <a:pt x="61" y="0"/>
                  </a:lnTo>
                  <a:lnTo>
                    <a:pt x="61" y="13"/>
                  </a:lnTo>
                  <a:lnTo>
                    <a:pt x="20" y="13"/>
                  </a:lnTo>
                  <a:lnTo>
                    <a:pt x="20" y="41"/>
                  </a:lnTo>
                  <a:lnTo>
                    <a:pt x="33" y="41"/>
                  </a:lnTo>
                  <a:lnTo>
                    <a:pt x="52" y="46"/>
                  </a:lnTo>
                  <a:lnTo>
                    <a:pt x="65" y="59"/>
                  </a:lnTo>
                  <a:lnTo>
                    <a:pt x="70" y="77"/>
                  </a:lnTo>
                  <a:lnTo>
                    <a:pt x="65" y="96"/>
                  </a:lnTo>
                  <a:lnTo>
                    <a:pt x="52" y="109"/>
                  </a:lnTo>
                  <a:lnTo>
                    <a:pt x="33" y="114"/>
                  </a:lnTo>
                  <a:lnTo>
                    <a:pt x="20" y="111"/>
                  </a:lnTo>
                  <a:lnTo>
                    <a:pt x="7" y="103"/>
                  </a:lnTo>
                  <a:lnTo>
                    <a:pt x="0" y="92"/>
                  </a:lnTo>
                  <a:lnTo>
                    <a:pt x="13" y="87"/>
                  </a:lnTo>
                  <a:lnTo>
                    <a:pt x="17" y="92"/>
                  </a:lnTo>
                  <a:lnTo>
                    <a:pt x="20" y="98"/>
                  </a:lnTo>
                  <a:lnTo>
                    <a:pt x="26" y="100"/>
                  </a:lnTo>
                  <a:lnTo>
                    <a:pt x="33" y="101"/>
                  </a:lnTo>
                  <a:lnTo>
                    <a:pt x="41" y="100"/>
                  </a:lnTo>
                  <a:lnTo>
                    <a:pt x="46" y="96"/>
                  </a:lnTo>
                  <a:lnTo>
                    <a:pt x="52" y="90"/>
                  </a:lnTo>
                  <a:lnTo>
                    <a:pt x="55" y="85"/>
                  </a:lnTo>
                  <a:lnTo>
                    <a:pt x="55" y="77"/>
                  </a:lnTo>
                  <a:lnTo>
                    <a:pt x="55" y="70"/>
                  </a:lnTo>
                  <a:lnTo>
                    <a:pt x="52" y="65"/>
                  </a:lnTo>
                  <a:lnTo>
                    <a:pt x="46" y="59"/>
                  </a:lnTo>
                  <a:lnTo>
                    <a:pt x="41" y="55"/>
                  </a:lnTo>
                  <a:lnTo>
                    <a:pt x="33" y="55"/>
                  </a:lnTo>
                  <a:lnTo>
                    <a:pt x="7" y="5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4259952" y="1401706"/>
              <a:ext cx="1001675" cy="94889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4315405" y="1445034"/>
              <a:ext cx="892877" cy="84583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4" name="Freeform 158"/>
            <p:cNvSpPr>
              <a:spLocks/>
            </p:cNvSpPr>
            <p:nvPr/>
          </p:nvSpPr>
          <p:spPr bwMode="auto">
            <a:xfrm>
              <a:off x="4574345" y="1738485"/>
              <a:ext cx="274471" cy="315532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344" y="0"/>
                </a:cxn>
                <a:cxn ang="0">
                  <a:pos x="359" y="3"/>
                </a:cxn>
                <a:cxn ang="0">
                  <a:pos x="371" y="11"/>
                </a:cxn>
                <a:cxn ang="0">
                  <a:pos x="381" y="23"/>
                </a:cxn>
                <a:cxn ang="0">
                  <a:pos x="384" y="39"/>
                </a:cxn>
                <a:cxn ang="0">
                  <a:pos x="384" y="430"/>
                </a:cxn>
                <a:cxn ang="0">
                  <a:pos x="381" y="445"/>
                </a:cxn>
                <a:cxn ang="0">
                  <a:pos x="371" y="456"/>
                </a:cxn>
                <a:cxn ang="0">
                  <a:pos x="359" y="465"/>
                </a:cxn>
                <a:cxn ang="0">
                  <a:pos x="344" y="467"/>
                </a:cxn>
                <a:cxn ang="0">
                  <a:pos x="40" y="467"/>
                </a:cxn>
                <a:cxn ang="0">
                  <a:pos x="25" y="465"/>
                </a:cxn>
                <a:cxn ang="0">
                  <a:pos x="11" y="456"/>
                </a:cxn>
                <a:cxn ang="0">
                  <a:pos x="3" y="445"/>
                </a:cxn>
                <a:cxn ang="0">
                  <a:pos x="0" y="430"/>
                </a:cxn>
                <a:cxn ang="0">
                  <a:pos x="0" y="117"/>
                </a:cxn>
                <a:cxn ang="0">
                  <a:pos x="3" y="114"/>
                </a:cxn>
                <a:cxn ang="0">
                  <a:pos x="4" y="111"/>
                </a:cxn>
                <a:cxn ang="0">
                  <a:pos x="8" y="110"/>
                </a:cxn>
                <a:cxn ang="0">
                  <a:pos x="11" y="110"/>
                </a:cxn>
                <a:cxn ang="0">
                  <a:pos x="19" y="113"/>
                </a:cxn>
                <a:cxn ang="0">
                  <a:pos x="22" y="121"/>
                </a:cxn>
                <a:cxn ang="0">
                  <a:pos x="22" y="430"/>
                </a:cxn>
                <a:cxn ang="0">
                  <a:pos x="24" y="434"/>
                </a:cxn>
                <a:cxn ang="0">
                  <a:pos x="29" y="443"/>
                </a:cxn>
                <a:cxn ang="0">
                  <a:pos x="40" y="445"/>
                </a:cxn>
                <a:cxn ang="0">
                  <a:pos x="344" y="445"/>
                </a:cxn>
                <a:cxn ang="0">
                  <a:pos x="349" y="444"/>
                </a:cxn>
                <a:cxn ang="0">
                  <a:pos x="353" y="443"/>
                </a:cxn>
                <a:cxn ang="0">
                  <a:pos x="358" y="438"/>
                </a:cxn>
                <a:cxn ang="0">
                  <a:pos x="360" y="430"/>
                </a:cxn>
                <a:cxn ang="0">
                  <a:pos x="360" y="39"/>
                </a:cxn>
                <a:cxn ang="0">
                  <a:pos x="358" y="30"/>
                </a:cxn>
                <a:cxn ang="0">
                  <a:pos x="353" y="26"/>
                </a:cxn>
                <a:cxn ang="0">
                  <a:pos x="349" y="25"/>
                </a:cxn>
                <a:cxn ang="0">
                  <a:pos x="344" y="23"/>
                </a:cxn>
                <a:cxn ang="0">
                  <a:pos x="117" y="23"/>
                </a:cxn>
                <a:cxn ang="0">
                  <a:pos x="111" y="18"/>
                </a:cxn>
                <a:cxn ang="0">
                  <a:pos x="110" y="15"/>
                </a:cxn>
                <a:cxn ang="0">
                  <a:pos x="110" y="8"/>
                </a:cxn>
                <a:cxn ang="0">
                  <a:pos x="111" y="4"/>
                </a:cxn>
                <a:cxn ang="0">
                  <a:pos x="114" y="3"/>
                </a:cxn>
                <a:cxn ang="0">
                  <a:pos x="117" y="0"/>
                </a:cxn>
              </a:cxnLst>
              <a:rect l="0" t="0" r="r" b="b"/>
              <a:pathLst>
                <a:path w="384" h="467">
                  <a:moveTo>
                    <a:pt x="117" y="0"/>
                  </a:moveTo>
                  <a:lnTo>
                    <a:pt x="344" y="0"/>
                  </a:lnTo>
                  <a:lnTo>
                    <a:pt x="359" y="3"/>
                  </a:lnTo>
                  <a:lnTo>
                    <a:pt x="371" y="11"/>
                  </a:lnTo>
                  <a:lnTo>
                    <a:pt x="381" y="23"/>
                  </a:lnTo>
                  <a:lnTo>
                    <a:pt x="384" y="39"/>
                  </a:lnTo>
                  <a:lnTo>
                    <a:pt x="384" y="430"/>
                  </a:lnTo>
                  <a:lnTo>
                    <a:pt x="381" y="445"/>
                  </a:lnTo>
                  <a:lnTo>
                    <a:pt x="371" y="456"/>
                  </a:lnTo>
                  <a:lnTo>
                    <a:pt x="359" y="465"/>
                  </a:lnTo>
                  <a:lnTo>
                    <a:pt x="344" y="467"/>
                  </a:lnTo>
                  <a:lnTo>
                    <a:pt x="40" y="467"/>
                  </a:lnTo>
                  <a:lnTo>
                    <a:pt x="25" y="465"/>
                  </a:lnTo>
                  <a:lnTo>
                    <a:pt x="11" y="456"/>
                  </a:lnTo>
                  <a:lnTo>
                    <a:pt x="3" y="445"/>
                  </a:lnTo>
                  <a:lnTo>
                    <a:pt x="0" y="430"/>
                  </a:lnTo>
                  <a:lnTo>
                    <a:pt x="0" y="117"/>
                  </a:lnTo>
                  <a:lnTo>
                    <a:pt x="3" y="114"/>
                  </a:lnTo>
                  <a:lnTo>
                    <a:pt x="4" y="111"/>
                  </a:lnTo>
                  <a:lnTo>
                    <a:pt x="8" y="110"/>
                  </a:lnTo>
                  <a:lnTo>
                    <a:pt x="11" y="110"/>
                  </a:lnTo>
                  <a:lnTo>
                    <a:pt x="19" y="113"/>
                  </a:lnTo>
                  <a:lnTo>
                    <a:pt x="22" y="121"/>
                  </a:lnTo>
                  <a:lnTo>
                    <a:pt x="22" y="430"/>
                  </a:lnTo>
                  <a:lnTo>
                    <a:pt x="24" y="434"/>
                  </a:lnTo>
                  <a:lnTo>
                    <a:pt x="29" y="443"/>
                  </a:lnTo>
                  <a:lnTo>
                    <a:pt x="40" y="445"/>
                  </a:lnTo>
                  <a:lnTo>
                    <a:pt x="344" y="445"/>
                  </a:lnTo>
                  <a:lnTo>
                    <a:pt x="349" y="444"/>
                  </a:lnTo>
                  <a:lnTo>
                    <a:pt x="353" y="443"/>
                  </a:lnTo>
                  <a:lnTo>
                    <a:pt x="358" y="438"/>
                  </a:lnTo>
                  <a:lnTo>
                    <a:pt x="360" y="430"/>
                  </a:lnTo>
                  <a:lnTo>
                    <a:pt x="360" y="39"/>
                  </a:lnTo>
                  <a:lnTo>
                    <a:pt x="358" y="30"/>
                  </a:lnTo>
                  <a:lnTo>
                    <a:pt x="353" y="26"/>
                  </a:lnTo>
                  <a:lnTo>
                    <a:pt x="349" y="25"/>
                  </a:lnTo>
                  <a:lnTo>
                    <a:pt x="344" y="23"/>
                  </a:lnTo>
                  <a:lnTo>
                    <a:pt x="117" y="23"/>
                  </a:lnTo>
                  <a:lnTo>
                    <a:pt x="111" y="18"/>
                  </a:lnTo>
                  <a:lnTo>
                    <a:pt x="110" y="15"/>
                  </a:lnTo>
                  <a:lnTo>
                    <a:pt x="110" y="8"/>
                  </a:lnTo>
                  <a:lnTo>
                    <a:pt x="111" y="4"/>
                  </a:lnTo>
                  <a:lnTo>
                    <a:pt x="114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5" name="Freeform 159"/>
            <p:cNvSpPr>
              <a:spLocks noEditPoints="1"/>
            </p:cNvSpPr>
            <p:nvPr/>
          </p:nvSpPr>
          <p:spPr bwMode="auto">
            <a:xfrm>
              <a:off x="4574345" y="1738485"/>
              <a:ext cx="94349" cy="89378"/>
            </a:xfrm>
            <a:custGeom>
              <a:avLst/>
              <a:gdLst/>
              <a:ahLst/>
              <a:cxnLst>
                <a:cxn ang="0">
                  <a:pos x="110" y="39"/>
                </a:cxn>
                <a:cxn ang="0">
                  <a:pos x="39" y="110"/>
                </a:cxn>
                <a:cxn ang="0">
                  <a:pos x="92" y="110"/>
                </a:cxn>
                <a:cxn ang="0">
                  <a:pos x="103" y="107"/>
                </a:cxn>
                <a:cxn ang="0">
                  <a:pos x="109" y="99"/>
                </a:cxn>
                <a:cxn ang="0">
                  <a:pos x="110" y="95"/>
                </a:cxn>
                <a:cxn ang="0">
                  <a:pos x="110" y="39"/>
                </a:cxn>
                <a:cxn ang="0">
                  <a:pos x="118" y="0"/>
                </a:cxn>
                <a:cxn ang="0">
                  <a:pos x="122" y="0"/>
                </a:cxn>
                <a:cxn ang="0">
                  <a:pos x="128" y="3"/>
                </a:cxn>
                <a:cxn ang="0">
                  <a:pos x="131" y="6"/>
                </a:cxn>
                <a:cxn ang="0">
                  <a:pos x="132" y="8"/>
                </a:cxn>
                <a:cxn ang="0">
                  <a:pos x="132" y="95"/>
                </a:cxn>
                <a:cxn ang="0">
                  <a:pos x="129" y="110"/>
                </a:cxn>
                <a:cxn ang="0">
                  <a:pos x="120" y="121"/>
                </a:cxn>
                <a:cxn ang="0">
                  <a:pos x="107" y="129"/>
                </a:cxn>
                <a:cxn ang="0">
                  <a:pos x="92" y="132"/>
                </a:cxn>
                <a:cxn ang="0">
                  <a:pos x="8" y="132"/>
                </a:cxn>
                <a:cxn ang="0">
                  <a:pos x="6" y="131"/>
                </a:cxn>
                <a:cxn ang="0">
                  <a:pos x="3" y="128"/>
                </a:cxn>
                <a:cxn ang="0">
                  <a:pos x="0" y="122"/>
                </a:cxn>
                <a:cxn ang="0">
                  <a:pos x="0" y="118"/>
                </a:cxn>
                <a:cxn ang="0">
                  <a:pos x="3" y="113"/>
                </a:cxn>
                <a:cxn ang="0">
                  <a:pos x="113" y="3"/>
                </a:cxn>
                <a:cxn ang="0">
                  <a:pos x="118" y="0"/>
                </a:cxn>
              </a:cxnLst>
              <a:rect l="0" t="0" r="r" b="b"/>
              <a:pathLst>
                <a:path w="132" h="132">
                  <a:moveTo>
                    <a:pt x="110" y="39"/>
                  </a:moveTo>
                  <a:lnTo>
                    <a:pt x="39" y="110"/>
                  </a:lnTo>
                  <a:lnTo>
                    <a:pt x="92" y="110"/>
                  </a:lnTo>
                  <a:lnTo>
                    <a:pt x="103" y="107"/>
                  </a:lnTo>
                  <a:lnTo>
                    <a:pt x="109" y="99"/>
                  </a:lnTo>
                  <a:lnTo>
                    <a:pt x="110" y="95"/>
                  </a:lnTo>
                  <a:lnTo>
                    <a:pt x="110" y="39"/>
                  </a:lnTo>
                  <a:close/>
                  <a:moveTo>
                    <a:pt x="118" y="0"/>
                  </a:moveTo>
                  <a:lnTo>
                    <a:pt x="122" y="0"/>
                  </a:lnTo>
                  <a:lnTo>
                    <a:pt x="128" y="3"/>
                  </a:lnTo>
                  <a:lnTo>
                    <a:pt x="131" y="6"/>
                  </a:lnTo>
                  <a:lnTo>
                    <a:pt x="132" y="8"/>
                  </a:lnTo>
                  <a:lnTo>
                    <a:pt x="132" y="95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07" y="129"/>
                  </a:lnTo>
                  <a:lnTo>
                    <a:pt x="92" y="132"/>
                  </a:lnTo>
                  <a:lnTo>
                    <a:pt x="8" y="132"/>
                  </a:lnTo>
                  <a:lnTo>
                    <a:pt x="6" y="131"/>
                  </a:lnTo>
                  <a:lnTo>
                    <a:pt x="3" y="128"/>
                  </a:lnTo>
                  <a:lnTo>
                    <a:pt x="0" y="122"/>
                  </a:lnTo>
                  <a:lnTo>
                    <a:pt x="0" y="118"/>
                  </a:lnTo>
                  <a:lnTo>
                    <a:pt x="3" y="113"/>
                  </a:lnTo>
                  <a:lnTo>
                    <a:pt x="113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6" name="Freeform 160"/>
            <p:cNvSpPr>
              <a:spLocks/>
            </p:cNvSpPr>
            <p:nvPr/>
          </p:nvSpPr>
          <p:spPr bwMode="auto">
            <a:xfrm>
              <a:off x="4634386" y="1863073"/>
              <a:ext cx="161538" cy="148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19" y="0"/>
                </a:cxn>
                <a:cxn ang="0">
                  <a:pos x="223" y="1"/>
                </a:cxn>
                <a:cxn ang="0">
                  <a:pos x="224" y="4"/>
                </a:cxn>
                <a:cxn ang="0">
                  <a:pos x="227" y="7"/>
                </a:cxn>
                <a:cxn ang="0">
                  <a:pos x="227" y="11"/>
                </a:cxn>
                <a:cxn ang="0">
                  <a:pos x="225" y="15"/>
                </a:cxn>
                <a:cxn ang="0">
                  <a:pos x="220" y="20"/>
                </a:cxn>
                <a:cxn ang="0">
                  <a:pos x="216" y="22"/>
                </a:cxn>
                <a:cxn ang="0">
                  <a:pos x="12" y="22"/>
                </a:cxn>
                <a:cxn ang="0">
                  <a:pos x="7" y="20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5" y="1"/>
                </a:cxn>
                <a:cxn ang="0">
                  <a:pos x="8" y="0"/>
                </a:cxn>
              </a:cxnLst>
              <a:rect l="0" t="0" r="r" b="b"/>
              <a:pathLst>
                <a:path w="227" h="22">
                  <a:moveTo>
                    <a:pt x="8" y="0"/>
                  </a:moveTo>
                  <a:lnTo>
                    <a:pt x="219" y="0"/>
                  </a:lnTo>
                  <a:lnTo>
                    <a:pt x="223" y="1"/>
                  </a:lnTo>
                  <a:lnTo>
                    <a:pt x="224" y="4"/>
                  </a:lnTo>
                  <a:lnTo>
                    <a:pt x="227" y="7"/>
                  </a:lnTo>
                  <a:lnTo>
                    <a:pt x="227" y="11"/>
                  </a:lnTo>
                  <a:lnTo>
                    <a:pt x="225" y="15"/>
                  </a:lnTo>
                  <a:lnTo>
                    <a:pt x="220" y="20"/>
                  </a:lnTo>
                  <a:lnTo>
                    <a:pt x="216" y="22"/>
                  </a:lnTo>
                  <a:lnTo>
                    <a:pt x="12" y="22"/>
                  </a:lnTo>
                  <a:lnTo>
                    <a:pt x="7" y="20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Freeform 161"/>
            <p:cNvSpPr>
              <a:spLocks/>
            </p:cNvSpPr>
            <p:nvPr/>
          </p:nvSpPr>
          <p:spPr bwMode="auto">
            <a:xfrm>
              <a:off x="4634386" y="1899636"/>
              <a:ext cx="161538" cy="1625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16" y="0"/>
                </a:cxn>
                <a:cxn ang="0">
                  <a:pos x="220" y="2"/>
                </a:cxn>
                <a:cxn ang="0">
                  <a:pos x="223" y="3"/>
                </a:cxn>
                <a:cxn ang="0">
                  <a:pos x="225" y="7"/>
                </a:cxn>
                <a:cxn ang="0">
                  <a:pos x="227" y="11"/>
                </a:cxn>
                <a:cxn ang="0">
                  <a:pos x="225" y="17"/>
                </a:cxn>
                <a:cxn ang="0">
                  <a:pos x="220" y="22"/>
                </a:cxn>
                <a:cxn ang="0">
                  <a:pos x="216" y="24"/>
                </a:cxn>
                <a:cxn ang="0">
                  <a:pos x="12" y="24"/>
                </a:cxn>
                <a:cxn ang="0">
                  <a:pos x="7" y="22"/>
                </a:cxn>
                <a:cxn ang="0">
                  <a:pos x="1" y="17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3"/>
                </a:cxn>
                <a:cxn ang="0">
                  <a:pos x="7" y="2"/>
                </a:cxn>
                <a:cxn ang="0">
                  <a:pos x="12" y="0"/>
                </a:cxn>
              </a:cxnLst>
              <a:rect l="0" t="0" r="r" b="b"/>
              <a:pathLst>
                <a:path w="227" h="24">
                  <a:moveTo>
                    <a:pt x="12" y="0"/>
                  </a:moveTo>
                  <a:lnTo>
                    <a:pt x="216" y="0"/>
                  </a:lnTo>
                  <a:lnTo>
                    <a:pt x="220" y="2"/>
                  </a:lnTo>
                  <a:lnTo>
                    <a:pt x="223" y="3"/>
                  </a:lnTo>
                  <a:lnTo>
                    <a:pt x="225" y="7"/>
                  </a:lnTo>
                  <a:lnTo>
                    <a:pt x="227" y="11"/>
                  </a:lnTo>
                  <a:lnTo>
                    <a:pt x="225" y="17"/>
                  </a:lnTo>
                  <a:lnTo>
                    <a:pt x="220" y="22"/>
                  </a:lnTo>
                  <a:lnTo>
                    <a:pt x="216" y="24"/>
                  </a:lnTo>
                  <a:lnTo>
                    <a:pt x="12" y="24"/>
                  </a:lnTo>
                  <a:lnTo>
                    <a:pt x="7" y="22"/>
                  </a:lnTo>
                  <a:lnTo>
                    <a:pt x="1" y="17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Freeform 162"/>
            <p:cNvSpPr>
              <a:spLocks/>
            </p:cNvSpPr>
            <p:nvPr/>
          </p:nvSpPr>
          <p:spPr bwMode="auto">
            <a:xfrm>
              <a:off x="4634386" y="1936201"/>
              <a:ext cx="161538" cy="1625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16" y="0"/>
                </a:cxn>
                <a:cxn ang="0">
                  <a:pos x="220" y="1"/>
                </a:cxn>
                <a:cxn ang="0">
                  <a:pos x="225" y="7"/>
                </a:cxn>
                <a:cxn ang="0">
                  <a:pos x="227" y="12"/>
                </a:cxn>
                <a:cxn ang="0">
                  <a:pos x="225" y="16"/>
                </a:cxn>
                <a:cxn ang="0">
                  <a:pos x="220" y="22"/>
                </a:cxn>
                <a:cxn ang="0">
                  <a:pos x="216" y="23"/>
                </a:cxn>
                <a:cxn ang="0">
                  <a:pos x="12" y="23"/>
                </a:cxn>
                <a:cxn ang="0">
                  <a:pos x="7" y="22"/>
                </a:cxn>
                <a:cxn ang="0">
                  <a:pos x="1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7" y="1"/>
                </a:cxn>
                <a:cxn ang="0">
                  <a:pos x="12" y="0"/>
                </a:cxn>
              </a:cxnLst>
              <a:rect l="0" t="0" r="r" b="b"/>
              <a:pathLst>
                <a:path w="227" h="23">
                  <a:moveTo>
                    <a:pt x="12" y="0"/>
                  </a:moveTo>
                  <a:lnTo>
                    <a:pt x="216" y="0"/>
                  </a:lnTo>
                  <a:lnTo>
                    <a:pt x="220" y="1"/>
                  </a:lnTo>
                  <a:lnTo>
                    <a:pt x="225" y="7"/>
                  </a:lnTo>
                  <a:lnTo>
                    <a:pt x="227" y="12"/>
                  </a:lnTo>
                  <a:lnTo>
                    <a:pt x="225" y="16"/>
                  </a:lnTo>
                  <a:lnTo>
                    <a:pt x="220" y="22"/>
                  </a:lnTo>
                  <a:lnTo>
                    <a:pt x="216" y="23"/>
                  </a:lnTo>
                  <a:lnTo>
                    <a:pt x="12" y="23"/>
                  </a:lnTo>
                  <a:lnTo>
                    <a:pt x="7" y="22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Freeform 163"/>
            <p:cNvSpPr>
              <a:spLocks/>
            </p:cNvSpPr>
            <p:nvPr/>
          </p:nvSpPr>
          <p:spPr bwMode="auto">
            <a:xfrm>
              <a:off x="4667264" y="1681608"/>
              <a:ext cx="260176" cy="300636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26" y="0"/>
                </a:cxn>
                <a:cxn ang="0">
                  <a:pos x="341" y="3"/>
                </a:cxn>
                <a:cxn ang="0">
                  <a:pos x="354" y="11"/>
                </a:cxn>
                <a:cxn ang="0">
                  <a:pos x="363" y="22"/>
                </a:cxn>
                <a:cxn ang="0">
                  <a:pos x="366" y="37"/>
                </a:cxn>
                <a:cxn ang="0">
                  <a:pos x="366" y="410"/>
                </a:cxn>
                <a:cxn ang="0">
                  <a:pos x="363" y="424"/>
                </a:cxn>
                <a:cxn ang="0">
                  <a:pos x="354" y="435"/>
                </a:cxn>
                <a:cxn ang="0">
                  <a:pos x="341" y="443"/>
                </a:cxn>
                <a:cxn ang="0">
                  <a:pos x="326" y="446"/>
                </a:cxn>
                <a:cxn ang="0">
                  <a:pos x="278" y="446"/>
                </a:cxn>
                <a:cxn ang="0">
                  <a:pos x="275" y="443"/>
                </a:cxn>
                <a:cxn ang="0">
                  <a:pos x="273" y="441"/>
                </a:cxn>
                <a:cxn ang="0">
                  <a:pos x="271" y="437"/>
                </a:cxn>
                <a:cxn ang="0">
                  <a:pos x="271" y="435"/>
                </a:cxn>
                <a:cxn ang="0">
                  <a:pos x="274" y="426"/>
                </a:cxn>
                <a:cxn ang="0">
                  <a:pos x="282" y="424"/>
                </a:cxn>
                <a:cxn ang="0">
                  <a:pos x="326" y="424"/>
                </a:cxn>
                <a:cxn ang="0">
                  <a:pos x="332" y="422"/>
                </a:cxn>
                <a:cxn ang="0">
                  <a:pos x="336" y="421"/>
                </a:cxn>
                <a:cxn ang="0">
                  <a:pos x="340" y="418"/>
                </a:cxn>
                <a:cxn ang="0">
                  <a:pos x="343" y="410"/>
                </a:cxn>
                <a:cxn ang="0">
                  <a:pos x="343" y="37"/>
                </a:cxn>
                <a:cxn ang="0">
                  <a:pos x="340" y="29"/>
                </a:cxn>
                <a:cxn ang="0">
                  <a:pos x="336" y="25"/>
                </a:cxn>
                <a:cxn ang="0">
                  <a:pos x="332" y="24"/>
                </a:cxn>
                <a:cxn ang="0">
                  <a:pos x="326" y="22"/>
                </a:cxn>
                <a:cxn ang="0">
                  <a:pos x="39" y="22"/>
                </a:cxn>
                <a:cxn ang="0">
                  <a:pos x="33" y="24"/>
                </a:cxn>
                <a:cxn ang="0">
                  <a:pos x="29" y="25"/>
                </a:cxn>
                <a:cxn ang="0">
                  <a:pos x="25" y="29"/>
                </a:cxn>
                <a:cxn ang="0">
                  <a:pos x="22" y="37"/>
                </a:cxn>
                <a:cxn ang="0">
                  <a:pos x="22" y="54"/>
                </a:cxn>
                <a:cxn ang="0">
                  <a:pos x="21" y="58"/>
                </a:cxn>
                <a:cxn ang="0">
                  <a:pos x="15" y="64"/>
                </a:cxn>
                <a:cxn ang="0">
                  <a:pos x="11" y="65"/>
                </a:cxn>
                <a:cxn ang="0">
                  <a:pos x="7" y="65"/>
                </a:cxn>
                <a:cxn ang="0">
                  <a:pos x="4" y="62"/>
                </a:cxn>
                <a:cxn ang="0">
                  <a:pos x="2" y="61"/>
                </a:cxn>
                <a:cxn ang="0">
                  <a:pos x="0" y="57"/>
                </a:cxn>
                <a:cxn ang="0">
                  <a:pos x="0" y="37"/>
                </a:cxn>
                <a:cxn ang="0">
                  <a:pos x="3" y="22"/>
                </a:cxn>
                <a:cxn ang="0">
                  <a:pos x="11" y="11"/>
                </a:cxn>
                <a:cxn ang="0">
                  <a:pos x="24" y="3"/>
                </a:cxn>
                <a:cxn ang="0">
                  <a:pos x="39" y="0"/>
                </a:cxn>
              </a:cxnLst>
              <a:rect l="0" t="0" r="r" b="b"/>
              <a:pathLst>
                <a:path w="366" h="446">
                  <a:moveTo>
                    <a:pt x="39" y="0"/>
                  </a:moveTo>
                  <a:lnTo>
                    <a:pt x="326" y="0"/>
                  </a:lnTo>
                  <a:lnTo>
                    <a:pt x="341" y="3"/>
                  </a:lnTo>
                  <a:lnTo>
                    <a:pt x="354" y="11"/>
                  </a:lnTo>
                  <a:lnTo>
                    <a:pt x="363" y="22"/>
                  </a:lnTo>
                  <a:lnTo>
                    <a:pt x="366" y="37"/>
                  </a:lnTo>
                  <a:lnTo>
                    <a:pt x="366" y="410"/>
                  </a:lnTo>
                  <a:lnTo>
                    <a:pt x="363" y="424"/>
                  </a:lnTo>
                  <a:lnTo>
                    <a:pt x="354" y="435"/>
                  </a:lnTo>
                  <a:lnTo>
                    <a:pt x="341" y="443"/>
                  </a:lnTo>
                  <a:lnTo>
                    <a:pt x="326" y="446"/>
                  </a:lnTo>
                  <a:lnTo>
                    <a:pt x="278" y="446"/>
                  </a:lnTo>
                  <a:lnTo>
                    <a:pt x="275" y="443"/>
                  </a:lnTo>
                  <a:lnTo>
                    <a:pt x="273" y="441"/>
                  </a:lnTo>
                  <a:lnTo>
                    <a:pt x="271" y="437"/>
                  </a:lnTo>
                  <a:lnTo>
                    <a:pt x="271" y="435"/>
                  </a:lnTo>
                  <a:lnTo>
                    <a:pt x="274" y="426"/>
                  </a:lnTo>
                  <a:lnTo>
                    <a:pt x="282" y="424"/>
                  </a:lnTo>
                  <a:lnTo>
                    <a:pt x="326" y="424"/>
                  </a:lnTo>
                  <a:lnTo>
                    <a:pt x="332" y="422"/>
                  </a:lnTo>
                  <a:lnTo>
                    <a:pt x="336" y="421"/>
                  </a:lnTo>
                  <a:lnTo>
                    <a:pt x="340" y="418"/>
                  </a:lnTo>
                  <a:lnTo>
                    <a:pt x="343" y="410"/>
                  </a:lnTo>
                  <a:lnTo>
                    <a:pt x="343" y="37"/>
                  </a:lnTo>
                  <a:lnTo>
                    <a:pt x="340" y="29"/>
                  </a:lnTo>
                  <a:lnTo>
                    <a:pt x="336" y="25"/>
                  </a:lnTo>
                  <a:lnTo>
                    <a:pt x="332" y="24"/>
                  </a:lnTo>
                  <a:lnTo>
                    <a:pt x="326" y="22"/>
                  </a:lnTo>
                  <a:lnTo>
                    <a:pt x="39" y="22"/>
                  </a:lnTo>
                  <a:lnTo>
                    <a:pt x="33" y="24"/>
                  </a:lnTo>
                  <a:lnTo>
                    <a:pt x="29" y="25"/>
                  </a:lnTo>
                  <a:lnTo>
                    <a:pt x="25" y="29"/>
                  </a:lnTo>
                  <a:lnTo>
                    <a:pt x="22" y="37"/>
                  </a:lnTo>
                  <a:lnTo>
                    <a:pt x="22" y="54"/>
                  </a:lnTo>
                  <a:lnTo>
                    <a:pt x="21" y="58"/>
                  </a:lnTo>
                  <a:lnTo>
                    <a:pt x="15" y="64"/>
                  </a:lnTo>
                  <a:lnTo>
                    <a:pt x="11" y="65"/>
                  </a:lnTo>
                  <a:lnTo>
                    <a:pt x="7" y="65"/>
                  </a:lnTo>
                  <a:lnTo>
                    <a:pt x="4" y="62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37"/>
                  </a:lnTo>
                  <a:lnTo>
                    <a:pt x="3" y="22"/>
                  </a:lnTo>
                  <a:lnTo>
                    <a:pt x="11" y="11"/>
                  </a:lnTo>
                  <a:lnTo>
                    <a:pt x="24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Text Box 100"/>
            <p:cNvSpPr txBox="1">
              <a:spLocks noChangeArrowheads="1"/>
            </p:cNvSpPr>
            <p:nvPr/>
          </p:nvSpPr>
          <p:spPr bwMode="auto">
            <a:xfrm>
              <a:off x="2763629" y="832427"/>
              <a:ext cx="4243709" cy="40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Реестр </a:t>
              </a:r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заявок на зачисление в ДОО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3286495" y="5228559"/>
              <a:ext cx="970720" cy="963619"/>
            </a:xfrm>
            <a:prstGeom prst="ellipse">
              <a:avLst/>
            </a:prstGeom>
            <a:solidFill>
              <a:srgbClr val="F09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3331389" y="5282000"/>
              <a:ext cx="865285" cy="858955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Freeform 546"/>
            <p:cNvSpPr>
              <a:spLocks noEditPoints="1"/>
            </p:cNvSpPr>
            <p:nvPr/>
          </p:nvSpPr>
          <p:spPr bwMode="auto">
            <a:xfrm>
              <a:off x="3620579" y="5698225"/>
              <a:ext cx="73252" cy="72716"/>
            </a:xfrm>
            <a:custGeom>
              <a:avLst/>
              <a:gdLst/>
              <a:ahLst/>
              <a:cxnLst>
                <a:cxn ang="0">
                  <a:pos x="47" y="18"/>
                </a:cxn>
                <a:cxn ang="0">
                  <a:pos x="35" y="21"/>
                </a:cxn>
                <a:cxn ang="0">
                  <a:pos x="27" y="27"/>
                </a:cxn>
                <a:cxn ang="0">
                  <a:pos x="20" y="35"/>
                </a:cxn>
                <a:cxn ang="0">
                  <a:pos x="18" y="47"/>
                </a:cxn>
                <a:cxn ang="0">
                  <a:pos x="20" y="58"/>
                </a:cxn>
                <a:cxn ang="0">
                  <a:pos x="27" y="66"/>
                </a:cxn>
                <a:cxn ang="0">
                  <a:pos x="35" y="73"/>
                </a:cxn>
                <a:cxn ang="0">
                  <a:pos x="47" y="75"/>
                </a:cxn>
                <a:cxn ang="0">
                  <a:pos x="59" y="73"/>
                </a:cxn>
                <a:cxn ang="0">
                  <a:pos x="67" y="66"/>
                </a:cxn>
                <a:cxn ang="0">
                  <a:pos x="74" y="58"/>
                </a:cxn>
                <a:cxn ang="0">
                  <a:pos x="76" y="47"/>
                </a:cxn>
                <a:cxn ang="0">
                  <a:pos x="74" y="35"/>
                </a:cxn>
                <a:cxn ang="0">
                  <a:pos x="67" y="27"/>
                </a:cxn>
                <a:cxn ang="0">
                  <a:pos x="59" y="21"/>
                </a:cxn>
                <a:cxn ang="0">
                  <a:pos x="47" y="18"/>
                </a:cxn>
                <a:cxn ang="0">
                  <a:pos x="47" y="0"/>
                </a:cxn>
                <a:cxn ang="0">
                  <a:pos x="62" y="2"/>
                </a:cxn>
                <a:cxn ang="0">
                  <a:pos x="75" y="10"/>
                </a:cxn>
                <a:cxn ang="0">
                  <a:pos x="84" y="19"/>
                </a:cxn>
                <a:cxn ang="0">
                  <a:pos x="91" y="32"/>
                </a:cxn>
                <a:cxn ang="0">
                  <a:pos x="93" y="47"/>
                </a:cxn>
                <a:cxn ang="0">
                  <a:pos x="91" y="62"/>
                </a:cxn>
                <a:cxn ang="0">
                  <a:pos x="84" y="75"/>
                </a:cxn>
                <a:cxn ang="0">
                  <a:pos x="75" y="85"/>
                </a:cxn>
                <a:cxn ang="0">
                  <a:pos x="62" y="91"/>
                </a:cxn>
                <a:cxn ang="0">
                  <a:pos x="47" y="93"/>
                </a:cxn>
                <a:cxn ang="0">
                  <a:pos x="32" y="91"/>
                </a:cxn>
                <a:cxn ang="0">
                  <a:pos x="19" y="85"/>
                </a:cxn>
                <a:cxn ang="0">
                  <a:pos x="10" y="75"/>
                </a:cxn>
                <a:cxn ang="0">
                  <a:pos x="2" y="62"/>
                </a:cxn>
                <a:cxn ang="0">
                  <a:pos x="0" y="47"/>
                </a:cxn>
                <a:cxn ang="0">
                  <a:pos x="2" y="32"/>
                </a:cxn>
                <a:cxn ang="0">
                  <a:pos x="10" y="19"/>
                </a:cxn>
                <a:cxn ang="0">
                  <a:pos x="19" y="10"/>
                </a:cxn>
                <a:cxn ang="0">
                  <a:pos x="32" y="2"/>
                </a:cxn>
                <a:cxn ang="0">
                  <a:pos x="47" y="0"/>
                </a:cxn>
              </a:cxnLst>
              <a:rect l="0" t="0" r="r" b="b"/>
              <a:pathLst>
                <a:path w="93" h="93">
                  <a:moveTo>
                    <a:pt x="47" y="18"/>
                  </a:moveTo>
                  <a:lnTo>
                    <a:pt x="35" y="21"/>
                  </a:lnTo>
                  <a:lnTo>
                    <a:pt x="27" y="27"/>
                  </a:lnTo>
                  <a:lnTo>
                    <a:pt x="20" y="35"/>
                  </a:lnTo>
                  <a:lnTo>
                    <a:pt x="18" y="47"/>
                  </a:lnTo>
                  <a:lnTo>
                    <a:pt x="20" y="58"/>
                  </a:lnTo>
                  <a:lnTo>
                    <a:pt x="27" y="66"/>
                  </a:lnTo>
                  <a:lnTo>
                    <a:pt x="35" y="73"/>
                  </a:lnTo>
                  <a:lnTo>
                    <a:pt x="47" y="75"/>
                  </a:lnTo>
                  <a:lnTo>
                    <a:pt x="59" y="73"/>
                  </a:lnTo>
                  <a:lnTo>
                    <a:pt x="67" y="66"/>
                  </a:lnTo>
                  <a:lnTo>
                    <a:pt x="74" y="58"/>
                  </a:lnTo>
                  <a:lnTo>
                    <a:pt x="76" y="47"/>
                  </a:lnTo>
                  <a:lnTo>
                    <a:pt x="74" y="35"/>
                  </a:lnTo>
                  <a:lnTo>
                    <a:pt x="67" y="27"/>
                  </a:lnTo>
                  <a:lnTo>
                    <a:pt x="59" y="21"/>
                  </a:lnTo>
                  <a:lnTo>
                    <a:pt x="47" y="18"/>
                  </a:lnTo>
                  <a:close/>
                  <a:moveTo>
                    <a:pt x="47" y="0"/>
                  </a:moveTo>
                  <a:lnTo>
                    <a:pt x="62" y="2"/>
                  </a:lnTo>
                  <a:lnTo>
                    <a:pt x="75" y="10"/>
                  </a:lnTo>
                  <a:lnTo>
                    <a:pt x="84" y="19"/>
                  </a:lnTo>
                  <a:lnTo>
                    <a:pt x="91" y="32"/>
                  </a:lnTo>
                  <a:lnTo>
                    <a:pt x="93" y="47"/>
                  </a:lnTo>
                  <a:lnTo>
                    <a:pt x="91" y="62"/>
                  </a:lnTo>
                  <a:lnTo>
                    <a:pt x="84" y="75"/>
                  </a:lnTo>
                  <a:lnTo>
                    <a:pt x="75" y="85"/>
                  </a:lnTo>
                  <a:lnTo>
                    <a:pt x="62" y="91"/>
                  </a:lnTo>
                  <a:lnTo>
                    <a:pt x="47" y="93"/>
                  </a:lnTo>
                  <a:lnTo>
                    <a:pt x="32" y="91"/>
                  </a:lnTo>
                  <a:lnTo>
                    <a:pt x="19" y="85"/>
                  </a:lnTo>
                  <a:lnTo>
                    <a:pt x="10" y="75"/>
                  </a:lnTo>
                  <a:lnTo>
                    <a:pt x="2" y="62"/>
                  </a:lnTo>
                  <a:lnTo>
                    <a:pt x="0" y="47"/>
                  </a:lnTo>
                  <a:lnTo>
                    <a:pt x="2" y="32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5" name="Rectangle 547"/>
            <p:cNvSpPr>
              <a:spLocks noChangeArrowheads="1"/>
            </p:cNvSpPr>
            <p:nvPr/>
          </p:nvSpPr>
          <p:spPr bwMode="auto">
            <a:xfrm>
              <a:off x="3552053" y="5807691"/>
              <a:ext cx="17328" cy="2423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6" name="Rectangle 548"/>
            <p:cNvSpPr>
              <a:spLocks noChangeArrowheads="1"/>
            </p:cNvSpPr>
            <p:nvPr/>
          </p:nvSpPr>
          <p:spPr bwMode="auto">
            <a:xfrm>
              <a:off x="3552053" y="5845221"/>
              <a:ext cx="17328" cy="2423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7" name="Freeform 549"/>
            <p:cNvSpPr>
              <a:spLocks/>
            </p:cNvSpPr>
            <p:nvPr/>
          </p:nvSpPr>
          <p:spPr bwMode="auto">
            <a:xfrm>
              <a:off x="3626093" y="5820982"/>
              <a:ext cx="61437" cy="7037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1" y="0"/>
                </a:cxn>
                <a:cxn ang="0">
                  <a:pos x="73" y="1"/>
                </a:cxn>
                <a:cxn ang="0">
                  <a:pos x="78" y="7"/>
                </a:cxn>
                <a:cxn ang="0">
                  <a:pos x="78" y="83"/>
                </a:cxn>
                <a:cxn ang="0">
                  <a:pos x="76" y="86"/>
                </a:cxn>
                <a:cxn ang="0">
                  <a:pos x="74" y="88"/>
                </a:cxn>
                <a:cxn ang="0">
                  <a:pos x="71" y="90"/>
                </a:cxn>
                <a:cxn ang="0">
                  <a:pos x="65" y="90"/>
                </a:cxn>
                <a:cxn ang="0">
                  <a:pos x="60" y="86"/>
                </a:cxn>
                <a:cxn ang="0">
                  <a:pos x="58" y="83"/>
                </a:cxn>
                <a:cxn ang="0">
                  <a:pos x="58" y="22"/>
                </a:cxn>
                <a:cxn ang="0">
                  <a:pos x="22" y="22"/>
                </a:cxn>
                <a:cxn ang="0">
                  <a:pos x="22" y="83"/>
                </a:cxn>
                <a:cxn ang="0">
                  <a:pos x="20" y="86"/>
                </a:cxn>
                <a:cxn ang="0">
                  <a:pos x="17" y="88"/>
                </a:cxn>
                <a:cxn ang="0">
                  <a:pos x="14" y="90"/>
                </a:cxn>
                <a:cxn ang="0">
                  <a:pos x="8" y="90"/>
                </a:cxn>
                <a:cxn ang="0">
                  <a:pos x="5" y="88"/>
                </a:cxn>
                <a:cxn ang="0">
                  <a:pos x="3" y="86"/>
                </a:cxn>
                <a:cxn ang="0">
                  <a:pos x="0" y="79"/>
                </a:cxn>
                <a:cxn ang="0">
                  <a:pos x="0" y="11"/>
                </a:cxn>
                <a:cxn ang="0">
                  <a:pos x="3" y="5"/>
                </a:cxn>
                <a:cxn ang="0">
                  <a:pos x="5" y="3"/>
                </a:cxn>
                <a:cxn ang="0">
                  <a:pos x="8" y="0"/>
                </a:cxn>
              </a:cxnLst>
              <a:rect l="0" t="0" r="r" b="b"/>
              <a:pathLst>
                <a:path w="78" h="90">
                  <a:moveTo>
                    <a:pt x="8" y="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78" y="7"/>
                  </a:lnTo>
                  <a:lnTo>
                    <a:pt x="78" y="83"/>
                  </a:lnTo>
                  <a:lnTo>
                    <a:pt x="76" y="86"/>
                  </a:lnTo>
                  <a:lnTo>
                    <a:pt x="74" y="88"/>
                  </a:lnTo>
                  <a:lnTo>
                    <a:pt x="71" y="90"/>
                  </a:lnTo>
                  <a:lnTo>
                    <a:pt x="65" y="90"/>
                  </a:lnTo>
                  <a:lnTo>
                    <a:pt x="60" y="86"/>
                  </a:lnTo>
                  <a:lnTo>
                    <a:pt x="58" y="83"/>
                  </a:lnTo>
                  <a:lnTo>
                    <a:pt x="58" y="22"/>
                  </a:lnTo>
                  <a:lnTo>
                    <a:pt x="22" y="22"/>
                  </a:lnTo>
                  <a:lnTo>
                    <a:pt x="22" y="83"/>
                  </a:lnTo>
                  <a:lnTo>
                    <a:pt x="20" y="86"/>
                  </a:lnTo>
                  <a:lnTo>
                    <a:pt x="17" y="88"/>
                  </a:lnTo>
                  <a:lnTo>
                    <a:pt x="14" y="90"/>
                  </a:lnTo>
                  <a:lnTo>
                    <a:pt x="8" y="90"/>
                  </a:lnTo>
                  <a:lnTo>
                    <a:pt x="5" y="88"/>
                  </a:lnTo>
                  <a:lnTo>
                    <a:pt x="3" y="86"/>
                  </a:lnTo>
                  <a:lnTo>
                    <a:pt x="0" y="79"/>
                  </a:lnTo>
                  <a:lnTo>
                    <a:pt x="0" y="11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8" name="Rectangle 550"/>
            <p:cNvSpPr>
              <a:spLocks noChangeArrowheads="1"/>
            </p:cNvSpPr>
            <p:nvPr/>
          </p:nvSpPr>
          <p:spPr bwMode="auto">
            <a:xfrm>
              <a:off x="3745817" y="5807691"/>
              <a:ext cx="16541" cy="2423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9" name="Rectangle 551"/>
            <p:cNvSpPr>
              <a:spLocks noChangeArrowheads="1"/>
            </p:cNvSpPr>
            <p:nvPr/>
          </p:nvSpPr>
          <p:spPr bwMode="auto">
            <a:xfrm>
              <a:off x="3745817" y="5845221"/>
              <a:ext cx="16541" cy="2423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0" name="Freeform 552"/>
            <p:cNvSpPr>
              <a:spLocks noEditPoints="1"/>
            </p:cNvSpPr>
            <p:nvPr/>
          </p:nvSpPr>
          <p:spPr bwMode="auto">
            <a:xfrm>
              <a:off x="3710372" y="5704481"/>
              <a:ext cx="105546" cy="187654"/>
            </a:xfrm>
            <a:custGeom>
              <a:avLst/>
              <a:gdLst/>
              <a:ahLst/>
              <a:cxnLst>
                <a:cxn ang="0">
                  <a:pos x="22" y="60"/>
                </a:cxn>
                <a:cxn ang="0">
                  <a:pos x="22" y="81"/>
                </a:cxn>
                <a:cxn ang="0">
                  <a:pos x="113" y="81"/>
                </a:cxn>
                <a:cxn ang="0">
                  <a:pos x="113" y="60"/>
                </a:cxn>
                <a:cxn ang="0">
                  <a:pos x="22" y="60"/>
                </a:cxn>
                <a:cxn ang="0">
                  <a:pos x="0" y="0"/>
                </a:cxn>
                <a:cxn ang="0">
                  <a:pos x="22" y="10"/>
                </a:cxn>
                <a:cxn ang="0">
                  <a:pos x="22" y="38"/>
                </a:cxn>
                <a:cxn ang="0">
                  <a:pos x="123" y="38"/>
                </a:cxn>
                <a:cxn ang="0">
                  <a:pos x="128" y="39"/>
                </a:cxn>
                <a:cxn ang="0">
                  <a:pos x="131" y="41"/>
                </a:cxn>
                <a:cxn ang="0">
                  <a:pos x="133" y="45"/>
                </a:cxn>
                <a:cxn ang="0">
                  <a:pos x="134" y="49"/>
                </a:cxn>
                <a:cxn ang="0">
                  <a:pos x="134" y="91"/>
                </a:cxn>
                <a:cxn ang="0">
                  <a:pos x="132" y="97"/>
                </a:cxn>
                <a:cxn ang="0">
                  <a:pos x="130" y="99"/>
                </a:cxn>
                <a:cxn ang="0">
                  <a:pos x="126" y="101"/>
                </a:cxn>
                <a:cxn ang="0">
                  <a:pos x="22" y="101"/>
                </a:cxn>
                <a:cxn ang="0">
                  <a:pos x="22" y="233"/>
                </a:cxn>
                <a:cxn ang="0">
                  <a:pos x="20" y="236"/>
                </a:cxn>
                <a:cxn ang="0">
                  <a:pos x="17" y="238"/>
                </a:cxn>
                <a:cxn ang="0">
                  <a:pos x="11" y="240"/>
                </a:cxn>
                <a:cxn ang="0">
                  <a:pos x="7" y="239"/>
                </a:cxn>
                <a:cxn ang="0">
                  <a:pos x="4" y="237"/>
                </a:cxn>
                <a:cxn ang="0">
                  <a:pos x="1" y="234"/>
                </a:cxn>
                <a:cxn ang="0">
                  <a:pos x="0" y="230"/>
                </a:cxn>
                <a:cxn ang="0">
                  <a:pos x="0" y="0"/>
                </a:cxn>
              </a:cxnLst>
              <a:rect l="0" t="0" r="r" b="b"/>
              <a:pathLst>
                <a:path w="134" h="240">
                  <a:moveTo>
                    <a:pt x="22" y="60"/>
                  </a:moveTo>
                  <a:lnTo>
                    <a:pt x="22" y="81"/>
                  </a:lnTo>
                  <a:lnTo>
                    <a:pt x="113" y="81"/>
                  </a:lnTo>
                  <a:lnTo>
                    <a:pt x="113" y="60"/>
                  </a:lnTo>
                  <a:lnTo>
                    <a:pt x="22" y="60"/>
                  </a:lnTo>
                  <a:close/>
                  <a:moveTo>
                    <a:pt x="0" y="0"/>
                  </a:moveTo>
                  <a:lnTo>
                    <a:pt x="22" y="10"/>
                  </a:lnTo>
                  <a:lnTo>
                    <a:pt x="22" y="38"/>
                  </a:lnTo>
                  <a:lnTo>
                    <a:pt x="123" y="38"/>
                  </a:lnTo>
                  <a:lnTo>
                    <a:pt x="128" y="39"/>
                  </a:lnTo>
                  <a:lnTo>
                    <a:pt x="131" y="41"/>
                  </a:lnTo>
                  <a:lnTo>
                    <a:pt x="133" y="45"/>
                  </a:lnTo>
                  <a:lnTo>
                    <a:pt x="134" y="49"/>
                  </a:lnTo>
                  <a:lnTo>
                    <a:pt x="134" y="91"/>
                  </a:lnTo>
                  <a:lnTo>
                    <a:pt x="132" y="97"/>
                  </a:lnTo>
                  <a:lnTo>
                    <a:pt x="130" y="99"/>
                  </a:lnTo>
                  <a:lnTo>
                    <a:pt x="126" y="101"/>
                  </a:lnTo>
                  <a:lnTo>
                    <a:pt x="22" y="101"/>
                  </a:lnTo>
                  <a:lnTo>
                    <a:pt x="22" y="233"/>
                  </a:lnTo>
                  <a:lnTo>
                    <a:pt x="20" y="236"/>
                  </a:lnTo>
                  <a:lnTo>
                    <a:pt x="17" y="238"/>
                  </a:lnTo>
                  <a:lnTo>
                    <a:pt x="11" y="240"/>
                  </a:lnTo>
                  <a:lnTo>
                    <a:pt x="7" y="239"/>
                  </a:lnTo>
                  <a:lnTo>
                    <a:pt x="4" y="237"/>
                  </a:lnTo>
                  <a:lnTo>
                    <a:pt x="1" y="234"/>
                  </a:lnTo>
                  <a:lnTo>
                    <a:pt x="0" y="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1" name="Freeform 553"/>
            <p:cNvSpPr>
              <a:spLocks/>
            </p:cNvSpPr>
            <p:nvPr/>
          </p:nvSpPr>
          <p:spPr bwMode="auto">
            <a:xfrm>
              <a:off x="3516608" y="5797526"/>
              <a:ext cx="17328" cy="938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0"/>
                </a:cxn>
                <a:cxn ang="0">
                  <a:pos x="22" y="109"/>
                </a:cxn>
                <a:cxn ang="0">
                  <a:pos x="20" y="116"/>
                </a:cxn>
                <a:cxn ang="0">
                  <a:pos x="17" y="118"/>
                </a:cxn>
                <a:cxn ang="0">
                  <a:pos x="14" y="120"/>
                </a:cxn>
                <a:cxn ang="0">
                  <a:pos x="8" y="120"/>
                </a:cxn>
                <a:cxn ang="0">
                  <a:pos x="5" y="118"/>
                </a:cxn>
                <a:cxn ang="0">
                  <a:pos x="3" y="116"/>
                </a:cxn>
                <a:cxn ang="0">
                  <a:pos x="0" y="109"/>
                </a:cxn>
                <a:cxn ang="0">
                  <a:pos x="0" y="0"/>
                </a:cxn>
              </a:cxnLst>
              <a:rect l="0" t="0" r="r" b="b"/>
              <a:pathLst>
                <a:path w="22" h="120">
                  <a:moveTo>
                    <a:pt x="0" y="0"/>
                  </a:moveTo>
                  <a:lnTo>
                    <a:pt x="22" y="0"/>
                  </a:lnTo>
                  <a:lnTo>
                    <a:pt x="22" y="109"/>
                  </a:lnTo>
                  <a:lnTo>
                    <a:pt x="20" y="116"/>
                  </a:lnTo>
                  <a:lnTo>
                    <a:pt x="17" y="118"/>
                  </a:lnTo>
                  <a:lnTo>
                    <a:pt x="14" y="120"/>
                  </a:lnTo>
                  <a:lnTo>
                    <a:pt x="8" y="120"/>
                  </a:lnTo>
                  <a:lnTo>
                    <a:pt x="5" y="118"/>
                  </a:lnTo>
                  <a:lnTo>
                    <a:pt x="3" y="116"/>
                  </a:lnTo>
                  <a:lnTo>
                    <a:pt x="0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2" name="Freeform 554"/>
            <p:cNvSpPr>
              <a:spLocks/>
            </p:cNvSpPr>
            <p:nvPr/>
          </p:nvSpPr>
          <p:spPr bwMode="auto">
            <a:xfrm>
              <a:off x="3781261" y="5797526"/>
              <a:ext cx="15753" cy="938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0" y="113"/>
                </a:cxn>
                <a:cxn ang="0">
                  <a:pos x="18" y="116"/>
                </a:cxn>
                <a:cxn ang="0">
                  <a:pos x="14" y="120"/>
                </a:cxn>
                <a:cxn ang="0">
                  <a:pos x="8" y="120"/>
                </a:cxn>
                <a:cxn ang="0">
                  <a:pos x="4" y="118"/>
                </a:cxn>
                <a:cxn ang="0">
                  <a:pos x="2" y="116"/>
                </a:cxn>
                <a:cxn ang="0">
                  <a:pos x="0" y="113"/>
                </a:cxn>
                <a:cxn ang="0">
                  <a:pos x="0" y="0"/>
                </a:cxn>
              </a:cxnLst>
              <a:rect l="0" t="0" r="r" b="b"/>
              <a:pathLst>
                <a:path w="20" h="120">
                  <a:moveTo>
                    <a:pt x="0" y="0"/>
                  </a:moveTo>
                  <a:lnTo>
                    <a:pt x="20" y="0"/>
                  </a:lnTo>
                  <a:lnTo>
                    <a:pt x="20" y="113"/>
                  </a:lnTo>
                  <a:lnTo>
                    <a:pt x="18" y="116"/>
                  </a:lnTo>
                  <a:lnTo>
                    <a:pt x="14" y="120"/>
                  </a:lnTo>
                  <a:lnTo>
                    <a:pt x="8" y="120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3" name="Freeform 555"/>
            <p:cNvSpPr>
              <a:spLocks noEditPoints="1"/>
            </p:cNvSpPr>
            <p:nvPr/>
          </p:nvSpPr>
          <p:spPr bwMode="auto">
            <a:xfrm>
              <a:off x="3499280" y="5703698"/>
              <a:ext cx="104759" cy="188437"/>
            </a:xfrm>
            <a:custGeom>
              <a:avLst/>
              <a:gdLst/>
              <a:ahLst/>
              <a:cxnLst>
                <a:cxn ang="0">
                  <a:pos x="21" y="61"/>
                </a:cxn>
                <a:cxn ang="0">
                  <a:pos x="21" y="82"/>
                </a:cxn>
                <a:cxn ang="0">
                  <a:pos x="111" y="82"/>
                </a:cxn>
                <a:cxn ang="0">
                  <a:pos x="111" y="61"/>
                </a:cxn>
                <a:cxn ang="0">
                  <a:pos x="21" y="61"/>
                </a:cxn>
                <a:cxn ang="0">
                  <a:pos x="133" y="0"/>
                </a:cxn>
                <a:cxn ang="0">
                  <a:pos x="133" y="234"/>
                </a:cxn>
                <a:cxn ang="0">
                  <a:pos x="130" y="237"/>
                </a:cxn>
                <a:cxn ang="0">
                  <a:pos x="128" y="239"/>
                </a:cxn>
                <a:cxn ang="0">
                  <a:pos x="122" y="241"/>
                </a:cxn>
                <a:cxn ang="0">
                  <a:pos x="119" y="240"/>
                </a:cxn>
                <a:cxn ang="0">
                  <a:pos x="116" y="239"/>
                </a:cxn>
                <a:cxn ang="0">
                  <a:pos x="114" y="237"/>
                </a:cxn>
                <a:cxn ang="0">
                  <a:pos x="112" y="234"/>
                </a:cxn>
                <a:cxn ang="0">
                  <a:pos x="112" y="102"/>
                </a:cxn>
                <a:cxn ang="0">
                  <a:pos x="7" y="102"/>
                </a:cxn>
                <a:cxn ang="0">
                  <a:pos x="4" y="100"/>
                </a:cxn>
                <a:cxn ang="0">
                  <a:pos x="2" y="98"/>
                </a:cxn>
                <a:cxn ang="0">
                  <a:pos x="0" y="95"/>
                </a:cxn>
                <a:cxn ang="0">
                  <a:pos x="0" y="47"/>
                </a:cxn>
                <a:cxn ang="0">
                  <a:pos x="2" y="43"/>
                </a:cxn>
                <a:cxn ang="0">
                  <a:pos x="4" y="41"/>
                </a:cxn>
                <a:cxn ang="0">
                  <a:pos x="11" y="39"/>
                </a:cxn>
                <a:cxn ang="0">
                  <a:pos x="112" y="39"/>
                </a:cxn>
                <a:cxn ang="0">
                  <a:pos x="112" y="10"/>
                </a:cxn>
                <a:cxn ang="0">
                  <a:pos x="133" y="0"/>
                </a:cxn>
              </a:cxnLst>
              <a:rect l="0" t="0" r="r" b="b"/>
              <a:pathLst>
                <a:path w="133" h="241">
                  <a:moveTo>
                    <a:pt x="21" y="61"/>
                  </a:moveTo>
                  <a:lnTo>
                    <a:pt x="21" y="82"/>
                  </a:lnTo>
                  <a:lnTo>
                    <a:pt x="111" y="82"/>
                  </a:lnTo>
                  <a:lnTo>
                    <a:pt x="111" y="61"/>
                  </a:lnTo>
                  <a:lnTo>
                    <a:pt x="21" y="61"/>
                  </a:lnTo>
                  <a:close/>
                  <a:moveTo>
                    <a:pt x="133" y="0"/>
                  </a:moveTo>
                  <a:lnTo>
                    <a:pt x="133" y="234"/>
                  </a:lnTo>
                  <a:lnTo>
                    <a:pt x="130" y="237"/>
                  </a:lnTo>
                  <a:lnTo>
                    <a:pt x="128" y="239"/>
                  </a:lnTo>
                  <a:lnTo>
                    <a:pt x="122" y="241"/>
                  </a:lnTo>
                  <a:lnTo>
                    <a:pt x="119" y="240"/>
                  </a:lnTo>
                  <a:lnTo>
                    <a:pt x="116" y="239"/>
                  </a:lnTo>
                  <a:lnTo>
                    <a:pt x="114" y="237"/>
                  </a:lnTo>
                  <a:lnTo>
                    <a:pt x="112" y="234"/>
                  </a:lnTo>
                  <a:lnTo>
                    <a:pt x="112" y="102"/>
                  </a:lnTo>
                  <a:lnTo>
                    <a:pt x="7" y="102"/>
                  </a:lnTo>
                  <a:lnTo>
                    <a:pt x="4" y="100"/>
                  </a:lnTo>
                  <a:lnTo>
                    <a:pt x="2" y="98"/>
                  </a:lnTo>
                  <a:lnTo>
                    <a:pt x="0" y="95"/>
                  </a:lnTo>
                  <a:lnTo>
                    <a:pt x="0" y="47"/>
                  </a:lnTo>
                  <a:lnTo>
                    <a:pt x="2" y="43"/>
                  </a:lnTo>
                  <a:lnTo>
                    <a:pt x="4" y="41"/>
                  </a:lnTo>
                  <a:lnTo>
                    <a:pt x="11" y="39"/>
                  </a:lnTo>
                  <a:lnTo>
                    <a:pt x="112" y="39"/>
                  </a:lnTo>
                  <a:lnTo>
                    <a:pt x="112" y="1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4" name="Freeform 556"/>
            <p:cNvSpPr>
              <a:spLocks noEditPoints="1"/>
            </p:cNvSpPr>
            <p:nvPr/>
          </p:nvSpPr>
          <p:spPr bwMode="auto">
            <a:xfrm>
              <a:off x="3560717" y="5575468"/>
              <a:ext cx="193764" cy="129794"/>
            </a:xfrm>
            <a:custGeom>
              <a:avLst/>
              <a:gdLst/>
              <a:ahLst/>
              <a:cxnLst>
                <a:cxn ang="0">
                  <a:pos x="134" y="26"/>
                </a:cxn>
                <a:cxn ang="0">
                  <a:pos x="134" y="48"/>
                </a:cxn>
                <a:cxn ang="0">
                  <a:pos x="161" y="37"/>
                </a:cxn>
                <a:cxn ang="0">
                  <a:pos x="134" y="26"/>
                </a:cxn>
                <a:cxn ang="0">
                  <a:pos x="121" y="0"/>
                </a:cxn>
                <a:cxn ang="0">
                  <a:pos x="127" y="0"/>
                </a:cxn>
                <a:cxn ang="0">
                  <a:pos x="194" y="28"/>
                </a:cxn>
                <a:cxn ang="0">
                  <a:pos x="195" y="28"/>
                </a:cxn>
                <a:cxn ang="0">
                  <a:pos x="196" y="29"/>
                </a:cxn>
                <a:cxn ang="0">
                  <a:pos x="197" y="29"/>
                </a:cxn>
                <a:cxn ang="0">
                  <a:pos x="197" y="30"/>
                </a:cxn>
                <a:cxn ang="0">
                  <a:pos x="198" y="31"/>
                </a:cxn>
                <a:cxn ang="0">
                  <a:pos x="198" y="32"/>
                </a:cxn>
                <a:cxn ang="0">
                  <a:pos x="199" y="33"/>
                </a:cxn>
                <a:cxn ang="0">
                  <a:pos x="199" y="35"/>
                </a:cxn>
                <a:cxn ang="0">
                  <a:pos x="200" y="36"/>
                </a:cxn>
                <a:cxn ang="0">
                  <a:pos x="200" y="39"/>
                </a:cxn>
                <a:cxn ang="0">
                  <a:pos x="199" y="40"/>
                </a:cxn>
                <a:cxn ang="0">
                  <a:pos x="199" y="41"/>
                </a:cxn>
                <a:cxn ang="0">
                  <a:pos x="198" y="42"/>
                </a:cxn>
                <a:cxn ang="0">
                  <a:pos x="198" y="44"/>
                </a:cxn>
                <a:cxn ang="0">
                  <a:pos x="197" y="44"/>
                </a:cxn>
                <a:cxn ang="0">
                  <a:pos x="197" y="45"/>
                </a:cxn>
                <a:cxn ang="0">
                  <a:pos x="196" y="45"/>
                </a:cxn>
                <a:cxn ang="0">
                  <a:pos x="195" y="46"/>
                </a:cxn>
                <a:cxn ang="0">
                  <a:pos x="194" y="46"/>
                </a:cxn>
                <a:cxn ang="0">
                  <a:pos x="194" y="47"/>
                </a:cxn>
                <a:cxn ang="0">
                  <a:pos x="134" y="71"/>
                </a:cxn>
                <a:cxn ang="0">
                  <a:pos x="134" y="88"/>
                </a:cxn>
                <a:cxn ang="0">
                  <a:pos x="133" y="89"/>
                </a:cxn>
                <a:cxn ang="0">
                  <a:pos x="133" y="90"/>
                </a:cxn>
                <a:cxn ang="0">
                  <a:pos x="134" y="91"/>
                </a:cxn>
                <a:cxn ang="0">
                  <a:pos x="241" y="147"/>
                </a:cxn>
                <a:cxn ang="0">
                  <a:pos x="245" y="151"/>
                </a:cxn>
                <a:cxn ang="0">
                  <a:pos x="246" y="154"/>
                </a:cxn>
                <a:cxn ang="0">
                  <a:pos x="246" y="157"/>
                </a:cxn>
                <a:cxn ang="0">
                  <a:pos x="245" y="160"/>
                </a:cxn>
                <a:cxn ang="0">
                  <a:pos x="241" y="165"/>
                </a:cxn>
                <a:cxn ang="0">
                  <a:pos x="238" y="166"/>
                </a:cxn>
                <a:cxn ang="0">
                  <a:pos x="232" y="166"/>
                </a:cxn>
                <a:cxn ang="0">
                  <a:pos x="231" y="165"/>
                </a:cxn>
                <a:cxn ang="0">
                  <a:pos x="123" y="109"/>
                </a:cxn>
                <a:cxn ang="0">
                  <a:pos x="15" y="165"/>
                </a:cxn>
                <a:cxn ang="0">
                  <a:pos x="14" y="166"/>
                </a:cxn>
                <a:cxn ang="0">
                  <a:pos x="7" y="166"/>
                </a:cxn>
                <a:cxn ang="0">
                  <a:pos x="5" y="165"/>
                </a:cxn>
                <a:cxn ang="0">
                  <a:pos x="1" y="160"/>
                </a:cxn>
                <a:cxn ang="0">
                  <a:pos x="0" y="157"/>
                </a:cxn>
                <a:cxn ang="0">
                  <a:pos x="0" y="154"/>
                </a:cxn>
                <a:cxn ang="0">
                  <a:pos x="1" y="151"/>
                </a:cxn>
                <a:cxn ang="0">
                  <a:pos x="2" y="149"/>
                </a:cxn>
                <a:cxn ang="0">
                  <a:pos x="5" y="147"/>
                </a:cxn>
                <a:cxn ang="0">
                  <a:pos x="111" y="91"/>
                </a:cxn>
                <a:cxn ang="0">
                  <a:pos x="112" y="90"/>
                </a:cxn>
                <a:cxn ang="0">
                  <a:pos x="112" y="8"/>
                </a:cxn>
                <a:cxn ang="0">
                  <a:pos x="113" y="5"/>
                </a:cxn>
                <a:cxn ang="0">
                  <a:pos x="118" y="1"/>
                </a:cxn>
                <a:cxn ang="0">
                  <a:pos x="121" y="0"/>
                </a:cxn>
              </a:cxnLst>
              <a:rect l="0" t="0" r="r" b="b"/>
              <a:pathLst>
                <a:path w="246" h="166">
                  <a:moveTo>
                    <a:pt x="134" y="26"/>
                  </a:moveTo>
                  <a:lnTo>
                    <a:pt x="134" y="48"/>
                  </a:lnTo>
                  <a:lnTo>
                    <a:pt x="161" y="37"/>
                  </a:lnTo>
                  <a:lnTo>
                    <a:pt x="134" y="26"/>
                  </a:lnTo>
                  <a:close/>
                  <a:moveTo>
                    <a:pt x="121" y="0"/>
                  </a:moveTo>
                  <a:lnTo>
                    <a:pt x="127" y="0"/>
                  </a:lnTo>
                  <a:lnTo>
                    <a:pt x="194" y="28"/>
                  </a:lnTo>
                  <a:lnTo>
                    <a:pt x="195" y="28"/>
                  </a:lnTo>
                  <a:lnTo>
                    <a:pt x="196" y="29"/>
                  </a:lnTo>
                  <a:lnTo>
                    <a:pt x="197" y="29"/>
                  </a:lnTo>
                  <a:lnTo>
                    <a:pt x="197" y="30"/>
                  </a:lnTo>
                  <a:lnTo>
                    <a:pt x="198" y="31"/>
                  </a:lnTo>
                  <a:lnTo>
                    <a:pt x="198" y="32"/>
                  </a:lnTo>
                  <a:lnTo>
                    <a:pt x="199" y="33"/>
                  </a:lnTo>
                  <a:lnTo>
                    <a:pt x="199" y="35"/>
                  </a:lnTo>
                  <a:lnTo>
                    <a:pt x="200" y="36"/>
                  </a:lnTo>
                  <a:lnTo>
                    <a:pt x="200" y="39"/>
                  </a:lnTo>
                  <a:lnTo>
                    <a:pt x="199" y="40"/>
                  </a:lnTo>
                  <a:lnTo>
                    <a:pt x="199" y="41"/>
                  </a:lnTo>
                  <a:lnTo>
                    <a:pt x="198" y="42"/>
                  </a:lnTo>
                  <a:lnTo>
                    <a:pt x="198" y="44"/>
                  </a:lnTo>
                  <a:lnTo>
                    <a:pt x="197" y="44"/>
                  </a:lnTo>
                  <a:lnTo>
                    <a:pt x="197" y="45"/>
                  </a:lnTo>
                  <a:lnTo>
                    <a:pt x="196" y="45"/>
                  </a:lnTo>
                  <a:lnTo>
                    <a:pt x="195" y="46"/>
                  </a:lnTo>
                  <a:lnTo>
                    <a:pt x="194" y="46"/>
                  </a:lnTo>
                  <a:lnTo>
                    <a:pt x="194" y="47"/>
                  </a:lnTo>
                  <a:lnTo>
                    <a:pt x="134" y="71"/>
                  </a:lnTo>
                  <a:lnTo>
                    <a:pt x="134" y="88"/>
                  </a:lnTo>
                  <a:lnTo>
                    <a:pt x="133" y="89"/>
                  </a:lnTo>
                  <a:lnTo>
                    <a:pt x="133" y="90"/>
                  </a:lnTo>
                  <a:lnTo>
                    <a:pt x="134" y="91"/>
                  </a:lnTo>
                  <a:lnTo>
                    <a:pt x="241" y="147"/>
                  </a:lnTo>
                  <a:lnTo>
                    <a:pt x="245" y="151"/>
                  </a:lnTo>
                  <a:lnTo>
                    <a:pt x="246" y="154"/>
                  </a:lnTo>
                  <a:lnTo>
                    <a:pt x="246" y="157"/>
                  </a:lnTo>
                  <a:lnTo>
                    <a:pt x="245" y="160"/>
                  </a:lnTo>
                  <a:lnTo>
                    <a:pt x="241" y="165"/>
                  </a:lnTo>
                  <a:lnTo>
                    <a:pt x="238" y="166"/>
                  </a:lnTo>
                  <a:lnTo>
                    <a:pt x="232" y="166"/>
                  </a:lnTo>
                  <a:lnTo>
                    <a:pt x="231" y="165"/>
                  </a:lnTo>
                  <a:lnTo>
                    <a:pt x="123" y="109"/>
                  </a:lnTo>
                  <a:lnTo>
                    <a:pt x="15" y="165"/>
                  </a:lnTo>
                  <a:lnTo>
                    <a:pt x="14" y="166"/>
                  </a:lnTo>
                  <a:lnTo>
                    <a:pt x="7" y="166"/>
                  </a:lnTo>
                  <a:lnTo>
                    <a:pt x="5" y="165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0" y="154"/>
                  </a:lnTo>
                  <a:lnTo>
                    <a:pt x="1" y="151"/>
                  </a:lnTo>
                  <a:lnTo>
                    <a:pt x="2" y="149"/>
                  </a:lnTo>
                  <a:lnTo>
                    <a:pt x="5" y="147"/>
                  </a:lnTo>
                  <a:lnTo>
                    <a:pt x="111" y="91"/>
                  </a:lnTo>
                  <a:lnTo>
                    <a:pt x="112" y="90"/>
                  </a:lnTo>
                  <a:lnTo>
                    <a:pt x="112" y="8"/>
                  </a:lnTo>
                  <a:lnTo>
                    <a:pt x="113" y="5"/>
                  </a:lnTo>
                  <a:lnTo>
                    <a:pt x="118" y="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6" name="Freeform 546"/>
            <p:cNvSpPr>
              <a:spLocks noEditPoints="1"/>
            </p:cNvSpPr>
            <p:nvPr/>
          </p:nvSpPr>
          <p:spPr bwMode="auto">
            <a:xfrm>
              <a:off x="3901542" y="5555869"/>
              <a:ext cx="53126" cy="52737"/>
            </a:xfrm>
            <a:custGeom>
              <a:avLst/>
              <a:gdLst/>
              <a:ahLst/>
              <a:cxnLst>
                <a:cxn ang="0">
                  <a:pos x="47" y="18"/>
                </a:cxn>
                <a:cxn ang="0">
                  <a:pos x="35" y="21"/>
                </a:cxn>
                <a:cxn ang="0">
                  <a:pos x="27" y="27"/>
                </a:cxn>
                <a:cxn ang="0">
                  <a:pos x="20" y="35"/>
                </a:cxn>
                <a:cxn ang="0">
                  <a:pos x="18" y="47"/>
                </a:cxn>
                <a:cxn ang="0">
                  <a:pos x="20" y="58"/>
                </a:cxn>
                <a:cxn ang="0">
                  <a:pos x="27" y="66"/>
                </a:cxn>
                <a:cxn ang="0">
                  <a:pos x="35" y="73"/>
                </a:cxn>
                <a:cxn ang="0">
                  <a:pos x="47" y="75"/>
                </a:cxn>
                <a:cxn ang="0">
                  <a:pos x="59" y="73"/>
                </a:cxn>
                <a:cxn ang="0">
                  <a:pos x="67" y="66"/>
                </a:cxn>
                <a:cxn ang="0">
                  <a:pos x="74" y="58"/>
                </a:cxn>
                <a:cxn ang="0">
                  <a:pos x="76" y="47"/>
                </a:cxn>
                <a:cxn ang="0">
                  <a:pos x="74" y="35"/>
                </a:cxn>
                <a:cxn ang="0">
                  <a:pos x="67" y="27"/>
                </a:cxn>
                <a:cxn ang="0">
                  <a:pos x="59" y="21"/>
                </a:cxn>
                <a:cxn ang="0">
                  <a:pos x="47" y="18"/>
                </a:cxn>
                <a:cxn ang="0">
                  <a:pos x="47" y="0"/>
                </a:cxn>
                <a:cxn ang="0">
                  <a:pos x="62" y="2"/>
                </a:cxn>
                <a:cxn ang="0">
                  <a:pos x="75" y="10"/>
                </a:cxn>
                <a:cxn ang="0">
                  <a:pos x="84" y="19"/>
                </a:cxn>
                <a:cxn ang="0">
                  <a:pos x="91" y="32"/>
                </a:cxn>
                <a:cxn ang="0">
                  <a:pos x="93" y="47"/>
                </a:cxn>
                <a:cxn ang="0">
                  <a:pos x="91" y="62"/>
                </a:cxn>
                <a:cxn ang="0">
                  <a:pos x="84" y="75"/>
                </a:cxn>
                <a:cxn ang="0">
                  <a:pos x="75" y="85"/>
                </a:cxn>
                <a:cxn ang="0">
                  <a:pos x="62" y="91"/>
                </a:cxn>
                <a:cxn ang="0">
                  <a:pos x="47" y="93"/>
                </a:cxn>
                <a:cxn ang="0">
                  <a:pos x="32" y="91"/>
                </a:cxn>
                <a:cxn ang="0">
                  <a:pos x="19" y="85"/>
                </a:cxn>
                <a:cxn ang="0">
                  <a:pos x="10" y="75"/>
                </a:cxn>
                <a:cxn ang="0">
                  <a:pos x="2" y="62"/>
                </a:cxn>
                <a:cxn ang="0">
                  <a:pos x="0" y="47"/>
                </a:cxn>
                <a:cxn ang="0">
                  <a:pos x="2" y="32"/>
                </a:cxn>
                <a:cxn ang="0">
                  <a:pos x="10" y="19"/>
                </a:cxn>
                <a:cxn ang="0">
                  <a:pos x="19" y="10"/>
                </a:cxn>
                <a:cxn ang="0">
                  <a:pos x="32" y="2"/>
                </a:cxn>
                <a:cxn ang="0">
                  <a:pos x="47" y="0"/>
                </a:cxn>
              </a:cxnLst>
              <a:rect l="0" t="0" r="r" b="b"/>
              <a:pathLst>
                <a:path w="93" h="93">
                  <a:moveTo>
                    <a:pt x="47" y="18"/>
                  </a:moveTo>
                  <a:lnTo>
                    <a:pt x="35" y="21"/>
                  </a:lnTo>
                  <a:lnTo>
                    <a:pt x="27" y="27"/>
                  </a:lnTo>
                  <a:lnTo>
                    <a:pt x="20" y="35"/>
                  </a:lnTo>
                  <a:lnTo>
                    <a:pt x="18" y="47"/>
                  </a:lnTo>
                  <a:lnTo>
                    <a:pt x="20" y="58"/>
                  </a:lnTo>
                  <a:lnTo>
                    <a:pt x="27" y="66"/>
                  </a:lnTo>
                  <a:lnTo>
                    <a:pt x="35" y="73"/>
                  </a:lnTo>
                  <a:lnTo>
                    <a:pt x="47" y="75"/>
                  </a:lnTo>
                  <a:lnTo>
                    <a:pt x="59" y="73"/>
                  </a:lnTo>
                  <a:lnTo>
                    <a:pt x="67" y="66"/>
                  </a:lnTo>
                  <a:lnTo>
                    <a:pt x="74" y="58"/>
                  </a:lnTo>
                  <a:lnTo>
                    <a:pt x="76" y="47"/>
                  </a:lnTo>
                  <a:lnTo>
                    <a:pt x="74" y="35"/>
                  </a:lnTo>
                  <a:lnTo>
                    <a:pt x="67" y="27"/>
                  </a:lnTo>
                  <a:lnTo>
                    <a:pt x="59" y="21"/>
                  </a:lnTo>
                  <a:lnTo>
                    <a:pt x="47" y="18"/>
                  </a:lnTo>
                  <a:close/>
                  <a:moveTo>
                    <a:pt x="47" y="0"/>
                  </a:moveTo>
                  <a:lnTo>
                    <a:pt x="62" y="2"/>
                  </a:lnTo>
                  <a:lnTo>
                    <a:pt x="75" y="10"/>
                  </a:lnTo>
                  <a:lnTo>
                    <a:pt x="84" y="19"/>
                  </a:lnTo>
                  <a:lnTo>
                    <a:pt x="91" y="32"/>
                  </a:lnTo>
                  <a:lnTo>
                    <a:pt x="93" y="47"/>
                  </a:lnTo>
                  <a:lnTo>
                    <a:pt x="91" y="62"/>
                  </a:lnTo>
                  <a:lnTo>
                    <a:pt x="84" y="75"/>
                  </a:lnTo>
                  <a:lnTo>
                    <a:pt x="75" y="85"/>
                  </a:lnTo>
                  <a:lnTo>
                    <a:pt x="62" y="91"/>
                  </a:lnTo>
                  <a:lnTo>
                    <a:pt x="47" y="93"/>
                  </a:lnTo>
                  <a:lnTo>
                    <a:pt x="32" y="91"/>
                  </a:lnTo>
                  <a:lnTo>
                    <a:pt x="19" y="85"/>
                  </a:lnTo>
                  <a:lnTo>
                    <a:pt x="10" y="75"/>
                  </a:lnTo>
                  <a:lnTo>
                    <a:pt x="2" y="62"/>
                  </a:lnTo>
                  <a:lnTo>
                    <a:pt x="0" y="47"/>
                  </a:lnTo>
                  <a:lnTo>
                    <a:pt x="2" y="32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7" name="Rectangle 547"/>
            <p:cNvSpPr>
              <a:spLocks noChangeArrowheads="1"/>
            </p:cNvSpPr>
            <p:nvPr/>
          </p:nvSpPr>
          <p:spPr bwMode="auto">
            <a:xfrm>
              <a:off x="3851844" y="5635258"/>
              <a:ext cx="12567" cy="1757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Rectangle 548"/>
            <p:cNvSpPr>
              <a:spLocks noChangeArrowheads="1"/>
            </p:cNvSpPr>
            <p:nvPr/>
          </p:nvSpPr>
          <p:spPr bwMode="auto">
            <a:xfrm>
              <a:off x="3851844" y="5662477"/>
              <a:ext cx="12567" cy="1757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9" name="Freeform 549"/>
            <p:cNvSpPr>
              <a:spLocks/>
            </p:cNvSpPr>
            <p:nvPr/>
          </p:nvSpPr>
          <p:spPr bwMode="auto">
            <a:xfrm>
              <a:off x="3905541" y="5644898"/>
              <a:ext cx="44557" cy="5103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1" y="0"/>
                </a:cxn>
                <a:cxn ang="0">
                  <a:pos x="73" y="1"/>
                </a:cxn>
                <a:cxn ang="0">
                  <a:pos x="78" y="7"/>
                </a:cxn>
                <a:cxn ang="0">
                  <a:pos x="78" y="83"/>
                </a:cxn>
                <a:cxn ang="0">
                  <a:pos x="76" y="86"/>
                </a:cxn>
                <a:cxn ang="0">
                  <a:pos x="74" y="88"/>
                </a:cxn>
                <a:cxn ang="0">
                  <a:pos x="71" y="90"/>
                </a:cxn>
                <a:cxn ang="0">
                  <a:pos x="65" y="90"/>
                </a:cxn>
                <a:cxn ang="0">
                  <a:pos x="60" y="86"/>
                </a:cxn>
                <a:cxn ang="0">
                  <a:pos x="58" y="83"/>
                </a:cxn>
                <a:cxn ang="0">
                  <a:pos x="58" y="22"/>
                </a:cxn>
                <a:cxn ang="0">
                  <a:pos x="22" y="22"/>
                </a:cxn>
                <a:cxn ang="0">
                  <a:pos x="22" y="83"/>
                </a:cxn>
                <a:cxn ang="0">
                  <a:pos x="20" y="86"/>
                </a:cxn>
                <a:cxn ang="0">
                  <a:pos x="17" y="88"/>
                </a:cxn>
                <a:cxn ang="0">
                  <a:pos x="14" y="90"/>
                </a:cxn>
                <a:cxn ang="0">
                  <a:pos x="8" y="90"/>
                </a:cxn>
                <a:cxn ang="0">
                  <a:pos x="5" y="88"/>
                </a:cxn>
                <a:cxn ang="0">
                  <a:pos x="3" y="86"/>
                </a:cxn>
                <a:cxn ang="0">
                  <a:pos x="0" y="79"/>
                </a:cxn>
                <a:cxn ang="0">
                  <a:pos x="0" y="11"/>
                </a:cxn>
                <a:cxn ang="0">
                  <a:pos x="3" y="5"/>
                </a:cxn>
                <a:cxn ang="0">
                  <a:pos x="5" y="3"/>
                </a:cxn>
                <a:cxn ang="0">
                  <a:pos x="8" y="0"/>
                </a:cxn>
              </a:cxnLst>
              <a:rect l="0" t="0" r="r" b="b"/>
              <a:pathLst>
                <a:path w="78" h="90">
                  <a:moveTo>
                    <a:pt x="8" y="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78" y="7"/>
                  </a:lnTo>
                  <a:lnTo>
                    <a:pt x="78" y="83"/>
                  </a:lnTo>
                  <a:lnTo>
                    <a:pt x="76" y="86"/>
                  </a:lnTo>
                  <a:lnTo>
                    <a:pt x="74" y="88"/>
                  </a:lnTo>
                  <a:lnTo>
                    <a:pt x="71" y="90"/>
                  </a:lnTo>
                  <a:lnTo>
                    <a:pt x="65" y="90"/>
                  </a:lnTo>
                  <a:lnTo>
                    <a:pt x="60" y="86"/>
                  </a:lnTo>
                  <a:lnTo>
                    <a:pt x="58" y="83"/>
                  </a:lnTo>
                  <a:lnTo>
                    <a:pt x="58" y="22"/>
                  </a:lnTo>
                  <a:lnTo>
                    <a:pt x="22" y="22"/>
                  </a:lnTo>
                  <a:lnTo>
                    <a:pt x="22" y="83"/>
                  </a:lnTo>
                  <a:lnTo>
                    <a:pt x="20" y="86"/>
                  </a:lnTo>
                  <a:lnTo>
                    <a:pt x="17" y="88"/>
                  </a:lnTo>
                  <a:lnTo>
                    <a:pt x="14" y="90"/>
                  </a:lnTo>
                  <a:lnTo>
                    <a:pt x="8" y="90"/>
                  </a:lnTo>
                  <a:lnTo>
                    <a:pt x="5" y="88"/>
                  </a:lnTo>
                  <a:lnTo>
                    <a:pt x="3" y="86"/>
                  </a:lnTo>
                  <a:lnTo>
                    <a:pt x="0" y="79"/>
                  </a:lnTo>
                  <a:lnTo>
                    <a:pt x="0" y="11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0" name="Rectangle 550"/>
            <p:cNvSpPr>
              <a:spLocks noChangeArrowheads="1"/>
            </p:cNvSpPr>
            <p:nvPr/>
          </p:nvSpPr>
          <p:spPr bwMode="auto">
            <a:xfrm>
              <a:off x="3992370" y="5635258"/>
              <a:ext cx="11996" cy="1757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1" name="Rectangle 551"/>
            <p:cNvSpPr>
              <a:spLocks noChangeArrowheads="1"/>
            </p:cNvSpPr>
            <p:nvPr/>
          </p:nvSpPr>
          <p:spPr bwMode="auto">
            <a:xfrm>
              <a:off x="3992370" y="5662477"/>
              <a:ext cx="11996" cy="1757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2" name="Freeform 552"/>
            <p:cNvSpPr>
              <a:spLocks noEditPoints="1"/>
            </p:cNvSpPr>
            <p:nvPr/>
          </p:nvSpPr>
          <p:spPr bwMode="auto">
            <a:xfrm>
              <a:off x="3966664" y="5560405"/>
              <a:ext cx="76547" cy="136096"/>
            </a:xfrm>
            <a:custGeom>
              <a:avLst/>
              <a:gdLst/>
              <a:ahLst/>
              <a:cxnLst>
                <a:cxn ang="0">
                  <a:pos x="22" y="60"/>
                </a:cxn>
                <a:cxn ang="0">
                  <a:pos x="22" y="81"/>
                </a:cxn>
                <a:cxn ang="0">
                  <a:pos x="113" y="81"/>
                </a:cxn>
                <a:cxn ang="0">
                  <a:pos x="113" y="60"/>
                </a:cxn>
                <a:cxn ang="0">
                  <a:pos x="22" y="60"/>
                </a:cxn>
                <a:cxn ang="0">
                  <a:pos x="0" y="0"/>
                </a:cxn>
                <a:cxn ang="0">
                  <a:pos x="22" y="10"/>
                </a:cxn>
                <a:cxn ang="0">
                  <a:pos x="22" y="38"/>
                </a:cxn>
                <a:cxn ang="0">
                  <a:pos x="123" y="38"/>
                </a:cxn>
                <a:cxn ang="0">
                  <a:pos x="128" y="39"/>
                </a:cxn>
                <a:cxn ang="0">
                  <a:pos x="131" y="41"/>
                </a:cxn>
                <a:cxn ang="0">
                  <a:pos x="133" y="45"/>
                </a:cxn>
                <a:cxn ang="0">
                  <a:pos x="134" y="49"/>
                </a:cxn>
                <a:cxn ang="0">
                  <a:pos x="134" y="91"/>
                </a:cxn>
                <a:cxn ang="0">
                  <a:pos x="132" y="97"/>
                </a:cxn>
                <a:cxn ang="0">
                  <a:pos x="130" y="99"/>
                </a:cxn>
                <a:cxn ang="0">
                  <a:pos x="126" y="101"/>
                </a:cxn>
                <a:cxn ang="0">
                  <a:pos x="22" y="101"/>
                </a:cxn>
                <a:cxn ang="0">
                  <a:pos x="22" y="233"/>
                </a:cxn>
                <a:cxn ang="0">
                  <a:pos x="20" y="236"/>
                </a:cxn>
                <a:cxn ang="0">
                  <a:pos x="17" y="238"/>
                </a:cxn>
                <a:cxn ang="0">
                  <a:pos x="11" y="240"/>
                </a:cxn>
                <a:cxn ang="0">
                  <a:pos x="7" y="239"/>
                </a:cxn>
                <a:cxn ang="0">
                  <a:pos x="4" y="237"/>
                </a:cxn>
                <a:cxn ang="0">
                  <a:pos x="1" y="234"/>
                </a:cxn>
                <a:cxn ang="0">
                  <a:pos x="0" y="230"/>
                </a:cxn>
                <a:cxn ang="0">
                  <a:pos x="0" y="0"/>
                </a:cxn>
              </a:cxnLst>
              <a:rect l="0" t="0" r="r" b="b"/>
              <a:pathLst>
                <a:path w="134" h="240">
                  <a:moveTo>
                    <a:pt x="22" y="60"/>
                  </a:moveTo>
                  <a:lnTo>
                    <a:pt x="22" y="81"/>
                  </a:lnTo>
                  <a:lnTo>
                    <a:pt x="113" y="81"/>
                  </a:lnTo>
                  <a:lnTo>
                    <a:pt x="113" y="60"/>
                  </a:lnTo>
                  <a:lnTo>
                    <a:pt x="22" y="60"/>
                  </a:lnTo>
                  <a:close/>
                  <a:moveTo>
                    <a:pt x="0" y="0"/>
                  </a:moveTo>
                  <a:lnTo>
                    <a:pt x="22" y="10"/>
                  </a:lnTo>
                  <a:lnTo>
                    <a:pt x="22" y="38"/>
                  </a:lnTo>
                  <a:lnTo>
                    <a:pt x="123" y="38"/>
                  </a:lnTo>
                  <a:lnTo>
                    <a:pt x="128" y="39"/>
                  </a:lnTo>
                  <a:lnTo>
                    <a:pt x="131" y="41"/>
                  </a:lnTo>
                  <a:lnTo>
                    <a:pt x="133" y="45"/>
                  </a:lnTo>
                  <a:lnTo>
                    <a:pt x="134" y="49"/>
                  </a:lnTo>
                  <a:lnTo>
                    <a:pt x="134" y="91"/>
                  </a:lnTo>
                  <a:lnTo>
                    <a:pt x="132" y="97"/>
                  </a:lnTo>
                  <a:lnTo>
                    <a:pt x="130" y="99"/>
                  </a:lnTo>
                  <a:lnTo>
                    <a:pt x="126" y="101"/>
                  </a:lnTo>
                  <a:lnTo>
                    <a:pt x="22" y="101"/>
                  </a:lnTo>
                  <a:lnTo>
                    <a:pt x="22" y="233"/>
                  </a:lnTo>
                  <a:lnTo>
                    <a:pt x="20" y="236"/>
                  </a:lnTo>
                  <a:lnTo>
                    <a:pt x="17" y="238"/>
                  </a:lnTo>
                  <a:lnTo>
                    <a:pt x="11" y="240"/>
                  </a:lnTo>
                  <a:lnTo>
                    <a:pt x="7" y="239"/>
                  </a:lnTo>
                  <a:lnTo>
                    <a:pt x="4" y="237"/>
                  </a:lnTo>
                  <a:lnTo>
                    <a:pt x="1" y="234"/>
                  </a:lnTo>
                  <a:lnTo>
                    <a:pt x="0" y="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3" name="Freeform 553"/>
            <p:cNvSpPr>
              <a:spLocks/>
            </p:cNvSpPr>
            <p:nvPr/>
          </p:nvSpPr>
          <p:spPr bwMode="auto">
            <a:xfrm>
              <a:off x="3826137" y="5627886"/>
              <a:ext cx="12567" cy="680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0"/>
                </a:cxn>
                <a:cxn ang="0">
                  <a:pos x="22" y="109"/>
                </a:cxn>
                <a:cxn ang="0">
                  <a:pos x="20" y="116"/>
                </a:cxn>
                <a:cxn ang="0">
                  <a:pos x="17" y="118"/>
                </a:cxn>
                <a:cxn ang="0">
                  <a:pos x="14" y="120"/>
                </a:cxn>
                <a:cxn ang="0">
                  <a:pos x="8" y="120"/>
                </a:cxn>
                <a:cxn ang="0">
                  <a:pos x="5" y="118"/>
                </a:cxn>
                <a:cxn ang="0">
                  <a:pos x="3" y="116"/>
                </a:cxn>
                <a:cxn ang="0">
                  <a:pos x="0" y="109"/>
                </a:cxn>
                <a:cxn ang="0">
                  <a:pos x="0" y="0"/>
                </a:cxn>
              </a:cxnLst>
              <a:rect l="0" t="0" r="r" b="b"/>
              <a:pathLst>
                <a:path w="22" h="120">
                  <a:moveTo>
                    <a:pt x="0" y="0"/>
                  </a:moveTo>
                  <a:lnTo>
                    <a:pt x="22" y="0"/>
                  </a:lnTo>
                  <a:lnTo>
                    <a:pt x="22" y="109"/>
                  </a:lnTo>
                  <a:lnTo>
                    <a:pt x="20" y="116"/>
                  </a:lnTo>
                  <a:lnTo>
                    <a:pt x="17" y="118"/>
                  </a:lnTo>
                  <a:lnTo>
                    <a:pt x="14" y="120"/>
                  </a:lnTo>
                  <a:lnTo>
                    <a:pt x="8" y="120"/>
                  </a:lnTo>
                  <a:lnTo>
                    <a:pt x="5" y="118"/>
                  </a:lnTo>
                  <a:lnTo>
                    <a:pt x="3" y="116"/>
                  </a:lnTo>
                  <a:lnTo>
                    <a:pt x="0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" name="Freeform 554"/>
            <p:cNvSpPr>
              <a:spLocks/>
            </p:cNvSpPr>
            <p:nvPr/>
          </p:nvSpPr>
          <p:spPr bwMode="auto">
            <a:xfrm>
              <a:off x="4018076" y="5627886"/>
              <a:ext cx="11425" cy="680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0" y="113"/>
                </a:cxn>
                <a:cxn ang="0">
                  <a:pos x="18" y="116"/>
                </a:cxn>
                <a:cxn ang="0">
                  <a:pos x="14" y="120"/>
                </a:cxn>
                <a:cxn ang="0">
                  <a:pos x="8" y="120"/>
                </a:cxn>
                <a:cxn ang="0">
                  <a:pos x="4" y="118"/>
                </a:cxn>
                <a:cxn ang="0">
                  <a:pos x="2" y="116"/>
                </a:cxn>
                <a:cxn ang="0">
                  <a:pos x="0" y="113"/>
                </a:cxn>
                <a:cxn ang="0">
                  <a:pos x="0" y="0"/>
                </a:cxn>
              </a:cxnLst>
              <a:rect l="0" t="0" r="r" b="b"/>
              <a:pathLst>
                <a:path w="20" h="120">
                  <a:moveTo>
                    <a:pt x="0" y="0"/>
                  </a:moveTo>
                  <a:lnTo>
                    <a:pt x="20" y="0"/>
                  </a:lnTo>
                  <a:lnTo>
                    <a:pt x="20" y="113"/>
                  </a:lnTo>
                  <a:lnTo>
                    <a:pt x="18" y="116"/>
                  </a:lnTo>
                  <a:lnTo>
                    <a:pt x="14" y="120"/>
                  </a:lnTo>
                  <a:lnTo>
                    <a:pt x="8" y="120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Freeform 555"/>
            <p:cNvSpPr>
              <a:spLocks noEditPoints="1"/>
            </p:cNvSpPr>
            <p:nvPr/>
          </p:nvSpPr>
          <p:spPr bwMode="auto">
            <a:xfrm>
              <a:off x="3813570" y="5559838"/>
              <a:ext cx="75976" cy="136663"/>
            </a:xfrm>
            <a:custGeom>
              <a:avLst/>
              <a:gdLst/>
              <a:ahLst/>
              <a:cxnLst>
                <a:cxn ang="0">
                  <a:pos x="21" y="61"/>
                </a:cxn>
                <a:cxn ang="0">
                  <a:pos x="21" y="82"/>
                </a:cxn>
                <a:cxn ang="0">
                  <a:pos x="111" y="82"/>
                </a:cxn>
                <a:cxn ang="0">
                  <a:pos x="111" y="61"/>
                </a:cxn>
                <a:cxn ang="0">
                  <a:pos x="21" y="61"/>
                </a:cxn>
                <a:cxn ang="0">
                  <a:pos x="133" y="0"/>
                </a:cxn>
                <a:cxn ang="0">
                  <a:pos x="133" y="234"/>
                </a:cxn>
                <a:cxn ang="0">
                  <a:pos x="130" y="237"/>
                </a:cxn>
                <a:cxn ang="0">
                  <a:pos x="128" y="239"/>
                </a:cxn>
                <a:cxn ang="0">
                  <a:pos x="122" y="241"/>
                </a:cxn>
                <a:cxn ang="0">
                  <a:pos x="119" y="240"/>
                </a:cxn>
                <a:cxn ang="0">
                  <a:pos x="116" y="239"/>
                </a:cxn>
                <a:cxn ang="0">
                  <a:pos x="114" y="237"/>
                </a:cxn>
                <a:cxn ang="0">
                  <a:pos x="112" y="234"/>
                </a:cxn>
                <a:cxn ang="0">
                  <a:pos x="112" y="102"/>
                </a:cxn>
                <a:cxn ang="0">
                  <a:pos x="7" y="102"/>
                </a:cxn>
                <a:cxn ang="0">
                  <a:pos x="4" y="100"/>
                </a:cxn>
                <a:cxn ang="0">
                  <a:pos x="2" y="98"/>
                </a:cxn>
                <a:cxn ang="0">
                  <a:pos x="0" y="95"/>
                </a:cxn>
                <a:cxn ang="0">
                  <a:pos x="0" y="47"/>
                </a:cxn>
                <a:cxn ang="0">
                  <a:pos x="2" y="43"/>
                </a:cxn>
                <a:cxn ang="0">
                  <a:pos x="4" y="41"/>
                </a:cxn>
                <a:cxn ang="0">
                  <a:pos x="11" y="39"/>
                </a:cxn>
                <a:cxn ang="0">
                  <a:pos x="112" y="39"/>
                </a:cxn>
                <a:cxn ang="0">
                  <a:pos x="112" y="10"/>
                </a:cxn>
                <a:cxn ang="0">
                  <a:pos x="133" y="0"/>
                </a:cxn>
              </a:cxnLst>
              <a:rect l="0" t="0" r="r" b="b"/>
              <a:pathLst>
                <a:path w="133" h="241">
                  <a:moveTo>
                    <a:pt x="21" y="61"/>
                  </a:moveTo>
                  <a:lnTo>
                    <a:pt x="21" y="82"/>
                  </a:lnTo>
                  <a:lnTo>
                    <a:pt x="111" y="82"/>
                  </a:lnTo>
                  <a:lnTo>
                    <a:pt x="111" y="61"/>
                  </a:lnTo>
                  <a:lnTo>
                    <a:pt x="21" y="61"/>
                  </a:lnTo>
                  <a:close/>
                  <a:moveTo>
                    <a:pt x="133" y="0"/>
                  </a:moveTo>
                  <a:lnTo>
                    <a:pt x="133" y="234"/>
                  </a:lnTo>
                  <a:lnTo>
                    <a:pt x="130" y="237"/>
                  </a:lnTo>
                  <a:lnTo>
                    <a:pt x="128" y="239"/>
                  </a:lnTo>
                  <a:lnTo>
                    <a:pt x="122" y="241"/>
                  </a:lnTo>
                  <a:lnTo>
                    <a:pt x="119" y="240"/>
                  </a:lnTo>
                  <a:lnTo>
                    <a:pt x="116" y="239"/>
                  </a:lnTo>
                  <a:lnTo>
                    <a:pt x="114" y="237"/>
                  </a:lnTo>
                  <a:lnTo>
                    <a:pt x="112" y="234"/>
                  </a:lnTo>
                  <a:lnTo>
                    <a:pt x="112" y="102"/>
                  </a:lnTo>
                  <a:lnTo>
                    <a:pt x="7" y="102"/>
                  </a:lnTo>
                  <a:lnTo>
                    <a:pt x="4" y="100"/>
                  </a:lnTo>
                  <a:lnTo>
                    <a:pt x="2" y="98"/>
                  </a:lnTo>
                  <a:lnTo>
                    <a:pt x="0" y="95"/>
                  </a:lnTo>
                  <a:lnTo>
                    <a:pt x="0" y="47"/>
                  </a:lnTo>
                  <a:lnTo>
                    <a:pt x="2" y="43"/>
                  </a:lnTo>
                  <a:lnTo>
                    <a:pt x="4" y="41"/>
                  </a:lnTo>
                  <a:lnTo>
                    <a:pt x="11" y="39"/>
                  </a:lnTo>
                  <a:lnTo>
                    <a:pt x="112" y="39"/>
                  </a:lnTo>
                  <a:lnTo>
                    <a:pt x="112" y="1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Freeform 556"/>
            <p:cNvSpPr>
              <a:spLocks noEditPoints="1"/>
            </p:cNvSpPr>
            <p:nvPr/>
          </p:nvSpPr>
          <p:spPr bwMode="auto">
            <a:xfrm>
              <a:off x="3858127" y="5466839"/>
              <a:ext cx="140527" cy="94133"/>
            </a:xfrm>
            <a:custGeom>
              <a:avLst/>
              <a:gdLst/>
              <a:ahLst/>
              <a:cxnLst>
                <a:cxn ang="0">
                  <a:pos x="134" y="26"/>
                </a:cxn>
                <a:cxn ang="0">
                  <a:pos x="134" y="48"/>
                </a:cxn>
                <a:cxn ang="0">
                  <a:pos x="161" y="37"/>
                </a:cxn>
                <a:cxn ang="0">
                  <a:pos x="134" y="26"/>
                </a:cxn>
                <a:cxn ang="0">
                  <a:pos x="121" y="0"/>
                </a:cxn>
                <a:cxn ang="0">
                  <a:pos x="127" y="0"/>
                </a:cxn>
                <a:cxn ang="0">
                  <a:pos x="194" y="28"/>
                </a:cxn>
                <a:cxn ang="0">
                  <a:pos x="195" y="28"/>
                </a:cxn>
                <a:cxn ang="0">
                  <a:pos x="196" y="29"/>
                </a:cxn>
                <a:cxn ang="0">
                  <a:pos x="197" y="29"/>
                </a:cxn>
                <a:cxn ang="0">
                  <a:pos x="197" y="30"/>
                </a:cxn>
                <a:cxn ang="0">
                  <a:pos x="198" y="31"/>
                </a:cxn>
                <a:cxn ang="0">
                  <a:pos x="198" y="32"/>
                </a:cxn>
                <a:cxn ang="0">
                  <a:pos x="199" y="33"/>
                </a:cxn>
                <a:cxn ang="0">
                  <a:pos x="199" y="35"/>
                </a:cxn>
                <a:cxn ang="0">
                  <a:pos x="200" y="36"/>
                </a:cxn>
                <a:cxn ang="0">
                  <a:pos x="200" y="39"/>
                </a:cxn>
                <a:cxn ang="0">
                  <a:pos x="199" y="40"/>
                </a:cxn>
                <a:cxn ang="0">
                  <a:pos x="199" y="41"/>
                </a:cxn>
                <a:cxn ang="0">
                  <a:pos x="198" y="42"/>
                </a:cxn>
                <a:cxn ang="0">
                  <a:pos x="198" y="44"/>
                </a:cxn>
                <a:cxn ang="0">
                  <a:pos x="197" y="44"/>
                </a:cxn>
                <a:cxn ang="0">
                  <a:pos x="197" y="45"/>
                </a:cxn>
                <a:cxn ang="0">
                  <a:pos x="196" y="45"/>
                </a:cxn>
                <a:cxn ang="0">
                  <a:pos x="195" y="46"/>
                </a:cxn>
                <a:cxn ang="0">
                  <a:pos x="194" y="46"/>
                </a:cxn>
                <a:cxn ang="0">
                  <a:pos x="194" y="47"/>
                </a:cxn>
                <a:cxn ang="0">
                  <a:pos x="134" y="71"/>
                </a:cxn>
                <a:cxn ang="0">
                  <a:pos x="134" y="88"/>
                </a:cxn>
                <a:cxn ang="0">
                  <a:pos x="133" y="89"/>
                </a:cxn>
                <a:cxn ang="0">
                  <a:pos x="133" y="90"/>
                </a:cxn>
                <a:cxn ang="0">
                  <a:pos x="134" y="91"/>
                </a:cxn>
                <a:cxn ang="0">
                  <a:pos x="241" y="147"/>
                </a:cxn>
                <a:cxn ang="0">
                  <a:pos x="245" y="151"/>
                </a:cxn>
                <a:cxn ang="0">
                  <a:pos x="246" y="154"/>
                </a:cxn>
                <a:cxn ang="0">
                  <a:pos x="246" y="157"/>
                </a:cxn>
                <a:cxn ang="0">
                  <a:pos x="245" y="160"/>
                </a:cxn>
                <a:cxn ang="0">
                  <a:pos x="241" y="165"/>
                </a:cxn>
                <a:cxn ang="0">
                  <a:pos x="238" y="166"/>
                </a:cxn>
                <a:cxn ang="0">
                  <a:pos x="232" y="166"/>
                </a:cxn>
                <a:cxn ang="0">
                  <a:pos x="231" y="165"/>
                </a:cxn>
                <a:cxn ang="0">
                  <a:pos x="123" y="109"/>
                </a:cxn>
                <a:cxn ang="0">
                  <a:pos x="15" y="165"/>
                </a:cxn>
                <a:cxn ang="0">
                  <a:pos x="14" y="166"/>
                </a:cxn>
                <a:cxn ang="0">
                  <a:pos x="7" y="166"/>
                </a:cxn>
                <a:cxn ang="0">
                  <a:pos x="5" y="165"/>
                </a:cxn>
                <a:cxn ang="0">
                  <a:pos x="1" y="160"/>
                </a:cxn>
                <a:cxn ang="0">
                  <a:pos x="0" y="157"/>
                </a:cxn>
                <a:cxn ang="0">
                  <a:pos x="0" y="154"/>
                </a:cxn>
                <a:cxn ang="0">
                  <a:pos x="1" y="151"/>
                </a:cxn>
                <a:cxn ang="0">
                  <a:pos x="2" y="149"/>
                </a:cxn>
                <a:cxn ang="0">
                  <a:pos x="5" y="147"/>
                </a:cxn>
                <a:cxn ang="0">
                  <a:pos x="111" y="91"/>
                </a:cxn>
                <a:cxn ang="0">
                  <a:pos x="112" y="90"/>
                </a:cxn>
                <a:cxn ang="0">
                  <a:pos x="112" y="8"/>
                </a:cxn>
                <a:cxn ang="0">
                  <a:pos x="113" y="5"/>
                </a:cxn>
                <a:cxn ang="0">
                  <a:pos x="118" y="1"/>
                </a:cxn>
                <a:cxn ang="0">
                  <a:pos x="121" y="0"/>
                </a:cxn>
              </a:cxnLst>
              <a:rect l="0" t="0" r="r" b="b"/>
              <a:pathLst>
                <a:path w="246" h="166">
                  <a:moveTo>
                    <a:pt x="134" y="26"/>
                  </a:moveTo>
                  <a:lnTo>
                    <a:pt x="134" y="48"/>
                  </a:lnTo>
                  <a:lnTo>
                    <a:pt x="161" y="37"/>
                  </a:lnTo>
                  <a:lnTo>
                    <a:pt x="134" y="26"/>
                  </a:lnTo>
                  <a:close/>
                  <a:moveTo>
                    <a:pt x="121" y="0"/>
                  </a:moveTo>
                  <a:lnTo>
                    <a:pt x="127" y="0"/>
                  </a:lnTo>
                  <a:lnTo>
                    <a:pt x="194" y="28"/>
                  </a:lnTo>
                  <a:lnTo>
                    <a:pt x="195" y="28"/>
                  </a:lnTo>
                  <a:lnTo>
                    <a:pt x="196" y="29"/>
                  </a:lnTo>
                  <a:lnTo>
                    <a:pt x="197" y="29"/>
                  </a:lnTo>
                  <a:lnTo>
                    <a:pt x="197" y="30"/>
                  </a:lnTo>
                  <a:lnTo>
                    <a:pt x="198" y="31"/>
                  </a:lnTo>
                  <a:lnTo>
                    <a:pt x="198" y="32"/>
                  </a:lnTo>
                  <a:lnTo>
                    <a:pt x="199" y="33"/>
                  </a:lnTo>
                  <a:lnTo>
                    <a:pt x="199" y="35"/>
                  </a:lnTo>
                  <a:lnTo>
                    <a:pt x="200" y="36"/>
                  </a:lnTo>
                  <a:lnTo>
                    <a:pt x="200" y="39"/>
                  </a:lnTo>
                  <a:lnTo>
                    <a:pt x="199" y="40"/>
                  </a:lnTo>
                  <a:lnTo>
                    <a:pt x="199" y="41"/>
                  </a:lnTo>
                  <a:lnTo>
                    <a:pt x="198" y="42"/>
                  </a:lnTo>
                  <a:lnTo>
                    <a:pt x="198" y="44"/>
                  </a:lnTo>
                  <a:lnTo>
                    <a:pt x="197" y="44"/>
                  </a:lnTo>
                  <a:lnTo>
                    <a:pt x="197" y="45"/>
                  </a:lnTo>
                  <a:lnTo>
                    <a:pt x="196" y="45"/>
                  </a:lnTo>
                  <a:lnTo>
                    <a:pt x="195" y="46"/>
                  </a:lnTo>
                  <a:lnTo>
                    <a:pt x="194" y="46"/>
                  </a:lnTo>
                  <a:lnTo>
                    <a:pt x="194" y="47"/>
                  </a:lnTo>
                  <a:lnTo>
                    <a:pt x="134" y="71"/>
                  </a:lnTo>
                  <a:lnTo>
                    <a:pt x="134" y="88"/>
                  </a:lnTo>
                  <a:lnTo>
                    <a:pt x="133" y="89"/>
                  </a:lnTo>
                  <a:lnTo>
                    <a:pt x="133" y="90"/>
                  </a:lnTo>
                  <a:lnTo>
                    <a:pt x="134" y="91"/>
                  </a:lnTo>
                  <a:lnTo>
                    <a:pt x="241" y="147"/>
                  </a:lnTo>
                  <a:lnTo>
                    <a:pt x="245" y="151"/>
                  </a:lnTo>
                  <a:lnTo>
                    <a:pt x="246" y="154"/>
                  </a:lnTo>
                  <a:lnTo>
                    <a:pt x="246" y="157"/>
                  </a:lnTo>
                  <a:lnTo>
                    <a:pt x="245" y="160"/>
                  </a:lnTo>
                  <a:lnTo>
                    <a:pt x="241" y="165"/>
                  </a:lnTo>
                  <a:lnTo>
                    <a:pt x="238" y="166"/>
                  </a:lnTo>
                  <a:lnTo>
                    <a:pt x="232" y="166"/>
                  </a:lnTo>
                  <a:lnTo>
                    <a:pt x="231" y="165"/>
                  </a:lnTo>
                  <a:lnTo>
                    <a:pt x="123" y="109"/>
                  </a:lnTo>
                  <a:lnTo>
                    <a:pt x="15" y="165"/>
                  </a:lnTo>
                  <a:lnTo>
                    <a:pt x="14" y="166"/>
                  </a:lnTo>
                  <a:lnTo>
                    <a:pt x="7" y="166"/>
                  </a:lnTo>
                  <a:lnTo>
                    <a:pt x="5" y="165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0" y="154"/>
                  </a:lnTo>
                  <a:lnTo>
                    <a:pt x="1" y="151"/>
                  </a:lnTo>
                  <a:lnTo>
                    <a:pt x="2" y="149"/>
                  </a:lnTo>
                  <a:lnTo>
                    <a:pt x="5" y="147"/>
                  </a:lnTo>
                  <a:lnTo>
                    <a:pt x="111" y="91"/>
                  </a:lnTo>
                  <a:lnTo>
                    <a:pt x="112" y="90"/>
                  </a:lnTo>
                  <a:lnTo>
                    <a:pt x="112" y="8"/>
                  </a:lnTo>
                  <a:lnTo>
                    <a:pt x="113" y="5"/>
                  </a:lnTo>
                  <a:lnTo>
                    <a:pt x="118" y="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Freeform 472"/>
            <p:cNvSpPr>
              <a:spLocks/>
            </p:cNvSpPr>
            <p:nvPr/>
          </p:nvSpPr>
          <p:spPr bwMode="auto">
            <a:xfrm rot="13342905">
              <a:off x="3585216" y="5373457"/>
              <a:ext cx="130448" cy="255123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14" y="0"/>
                </a:cxn>
                <a:cxn ang="0">
                  <a:pos x="118" y="3"/>
                </a:cxn>
                <a:cxn ang="0">
                  <a:pos x="147" y="31"/>
                </a:cxn>
                <a:cxn ang="0">
                  <a:pos x="170" y="64"/>
                </a:cxn>
                <a:cxn ang="0">
                  <a:pos x="188" y="100"/>
                </a:cxn>
                <a:cxn ang="0">
                  <a:pos x="202" y="139"/>
                </a:cxn>
                <a:cxn ang="0">
                  <a:pos x="209" y="179"/>
                </a:cxn>
                <a:cxn ang="0">
                  <a:pos x="210" y="218"/>
                </a:cxn>
                <a:cxn ang="0">
                  <a:pos x="206" y="260"/>
                </a:cxn>
                <a:cxn ang="0">
                  <a:pos x="196" y="298"/>
                </a:cxn>
                <a:cxn ang="0">
                  <a:pos x="180" y="335"/>
                </a:cxn>
                <a:cxn ang="0">
                  <a:pos x="159" y="370"/>
                </a:cxn>
                <a:cxn ang="0">
                  <a:pos x="136" y="398"/>
                </a:cxn>
                <a:cxn ang="0">
                  <a:pos x="110" y="423"/>
                </a:cxn>
                <a:cxn ang="0">
                  <a:pos x="81" y="444"/>
                </a:cxn>
                <a:cxn ang="0">
                  <a:pos x="49" y="460"/>
                </a:cxn>
                <a:cxn ang="0">
                  <a:pos x="15" y="473"/>
                </a:cxn>
                <a:cxn ang="0">
                  <a:pos x="8" y="473"/>
                </a:cxn>
                <a:cxn ang="0">
                  <a:pos x="5" y="471"/>
                </a:cxn>
                <a:cxn ang="0">
                  <a:pos x="2" y="469"/>
                </a:cxn>
                <a:cxn ang="0">
                  <a:pos x="0" y="460"/>
                </a:cxn>
                <a:cxn ang="0">
                  <a:pos x="1" y="456"/>
                </a:cxn>
                <a:cxn ang="0">
                  <a:pos x="4" y="453"/>
                </a:cxn>
                <a:cxn ang="0">
                  <a:pos x="8" y="451"/>
                </a:cxn>
                <a:cxn ang="0">
                  <a:pos x="46" y="436"/>
                </a:cxn>
                <a:cxn ang="0">
                  <a:pos x="82" y="415"/>
                </a:cxn>
                <a:cxn ang="0">
                  <a:pos x="114" y="389"/>
                </a:cxn>
                <a:cxn ang="0">
                  <a:pos x="141" y="357"/>
                </a:cxn>
                <a:cxn ang="0">
                  <a:pos x="163" y="320"/>
                </a:cxn>
                <a:cxn ang="0">
                  <a:pos x="178" y="282"/>
                </a:cxn>
                <a:cxn ang="0">
                  <a:pos x="187" y="242"/>
                </a:cxn>
                <a:cxn ang="0">
                  <a:pos x="188" y="202"/>
                </a:cxn>
                <a:cxn ang="0">
                  <a:pos x="184" y="161"/>
                </a:cxn>
                <a:cxn ang="0">
                  <a:pos x="173" y="122"/>
                </a:cxn>
                <a:cxn ang="0">
                  <a:pos x="156" y="85"/>
                </a:cxn>
                <a:cxn ang="0">
                  <a:pos x="132" y="51"/>
                </a:cxn>
                <a:cxn ang="0">
                  <a:pos x="103" y="20"/>
                </a:cxn>
                <a:cxn ang="0">
                  <a:pos x="100" y="16"/>
                </a:cxn>
                <a:cxn ang="0">
                  <a:pos x="99" y="12"/>
                </a:cxn>
                <a:cxn ang="0">
                  <a:pos x="99" y="8"/>
                </a:cxn>
                <a:cxn ang="0">
                  <a:pos x="101" y="4"/>
                </a:cxn>
                <a:cxn ang="0">
                  <a:pos x="105" y="1"/>
                </a:cxn>
                <a:cxn ang="0">
                  <a:pos x="110" y="0"/>
                </a:cxn>
              </a:cxnLst>
              <a:rect l="0" t="0" r="r" b="b"/>
              <a:pathLst>
                <a:path w="210" h="473">
                  <a:moveTo>
                    <a:pt x="110" y="0"/>
                  </a:moveTo>
                  <a:lnTo>
                    <a:pt x="114" y="0"/>
                  </a:lnTo>
                  <a:lnTo>
                    <a:pt x="118" y="3"/>
                  </a:lnTo>
                  <a:lnTo>
                    <a:pt x="147" y="31"/>
                  </a:lnTo>
                  <a:lnTo>
                    <a:pt x="170" y="64"/>
                  </a:lnTo>
                  <a:lnTo>
                    <a:pt x="188" y="100"/>
                  </a:lnTo>
                  <a:lnTo>
                    <a:pt x="202" y="139"/>
                  </a:lnTo>
                  <a:lnTo>
                    <a:pt x="209" y="179"/>
                  </a:lnTo>
                  <a:lnTo>
                    <a:pt x="210" y="218"/>
                  </a:lnTo>
                  <a:lnTo>
                    <a:pt x="206" y="260"/>
                  </a:lnTo>
                  <a:lnTo>
                    <a:pt x="196" y="298"/>
                  </a:lnTo>
                  <a:lnTo>
                    <a:pt x="180" y="335"/>
                  </a:lnTo>
                  <a:lnTo>
                    <a:pt x="159" y="370"/>
                  </a:lnTo>
                  <a:lnTo>
                    <a:pt x="136" y="398"/>
                  </a:lnTo>
                  <a:lnTo>
                    <a:pt x="110" y="423"/>
                  </a:lnTo>
                  <a:lnTo>
                    <a:pt x="81" y="444"/>
                  </a:lnTo>
                  <a:lnTo>
                    <a:pt x="49" y="460"/>
                  </a:lnTo>
                  <a:lnTo>
                    <a:pt x="15" y="473"/>
                  </a:lnTo>
                  <a:lnTo>
                    <a:pt x="8" y="473"/>
                  </a:lnTo>
                  <a:lnTo>
                    <a:pt x="5" y="471"/>
                  </a:lnTo>
                  <a:lnTo>
                    <a:pt x="2" y="469"/>
                  </a:lnTo>
                  <a:lnTo>
                    <a:pt x="0" y="460"/>
                  </a:lnTo>
                  <a:lnTo>
                    <a:pt x="1" y="456"/>
                  </a:lnTo>
                  <a:lnTo>
                    <a:pt x="4" y="453"/>
                  </a:lnTo>
                  <a:lnTo>
                    <a:pt x="8" y="451"/>
                  </a:lnTo>
                  <a:lnTo>
                    <a:pt x="46" y="436"/>
                  </a:lnTo>
                  <a:lnTo>
                    <a:pt x="82" y="415"/>
                  </a:lnTo>
                  <a:lnTo>
                    <a:pt x="114" y="389"/>
                  </a:lnTo>
                  <a:lnTo>
                    <a:pt x="141" y="357"/>
                  </a:lnTo>
                  <a:lnTo>
                    <a:pt x="163" y="320"/>
                  </a:lnTo>
                  <a:lnTo>
                    <a:pt x="178" y="282"/>
                  </a:lnTo>
                  <a:lnTo>
                    <a:pt x="187" y="242"/>
                  </a:lnTo>
                  <a:lnTo>
                    <a:pt x="188" y="202"/>
                  </a:lnTo>
                  <a:lnTo>
                    <a:pt x="184" y="161"/>
                  </a:lnTo>
                  <a:lnTo>
                    <a:pt x="173" y="122"/>
                  </a:lnTo>
                  <a:lnTo>
                    <a:pt x="156" y="85"/>
                  </a:lnTo>
                  <a:lnTo>
                    <a:pt x="132" y="51"/>
                  </a:lnTo>
                  <a:lnTo>
                    <a:pt x="103" y="20"/>
                  </a:lnTo>
                  <a:lnTo>
                    <a:pt x="100" y="16"/>
                  </a:lnTo>
                  <a:lnTo>
                    <a:pt x="99" y="12"/>
                  </a:lnTo>
                  <a:lnTo>
                    <a:pt x="99" y="8"/>
                  </a:lnTo>
                  <a:lnTo>
                    <a:pt x="101" y="4"/>
                  </a:lnTo>
                  <a:lnTo>
                    <a:pt x="105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Text Box 100"/>
            <p:cNvSpPr txBox="1">
              <a:spLocks noChangeArrowheads="1"/>
            </p:cNvSpPr>
            <p:nvPr/>
          </p:nvSpPr>
          <p:spPr bwMode="auto">
            <a:xfrm>
              <a:off x="452679" y="5655985"/>
              <a:ext cx="2754913" cy="6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Ведение информации об учреждениях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Овал 178"/>
            <p:cNvSpPr/>
            <p:nvPr/>
          </p:nvSpPr>
          <p:spPr>
            <a:xfrm>
              <a:off x="3106831" y="1589897"/>
              <a:ext cx="959033" cy="959033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3180603" y="1670081"/>
              <a:ext cx="811489" cy="81148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5" name="Freeform 310"/>
            <p:cNvSpPr>
              <a:spLocks/>
            </p:cNvSpPr>
            <p:nvPr/>
          </p:nvSpPr>
          <p:spPr bwMode="auto">
            <a:xfrm>
              <a:off x="3358242" y="1824784"/>
              <a:ext cx="170497" cy="383252"/>
            </a:xfrm>
            <a:custGeom>
              <a:avLst/>
              <a:gdLst/>
              <a:ahLst/>
              <a:cxnLst>
                <a:cxn ang="0">
                  <a:pos x="176" y="3"/>
                </a:cxn>
                <a:cxn ang="0">
                  <a:pos x="218" y="28"/>
                </a:cxn>
                <a:cxn ang="0">
                  <a:pos x="234" y="52"/>
                </a:cxn>
                <a:cxn ang="0">
                  <a:pos x="229" y="65"/>
                </a:cxn>
                <a:cxn ang="0">
                  <a:pos x="222" y="66"/>
                </a:cxn>
                <a:cxn ang="0">
                  <a:pos x="213" y="61"/>
                </a:cxn>
                <a:cxn ang="0">
                  <a:pos x="186" y="32"/>
                </a:cxn>
                <a:cxn ang="0">
                  <a:pos x="153" y="22"/>
                </a:cxn>
                <a:cxn ang="0">
                  <a:pos x="117" y="33"/>
                </a:cxn>
                <a:cxn ang="0">
                  <a:pos x="91" y="65"/>
                </a:cxn>
                <a:cxn ang="0">
                  <a:pos x="81" y="91"/>
                </a:cxn>
                <a:cxn ang="0">
                  <a:pos x="75" y="95"/>
                </a:cxn>
                <a:cxn ang="0">
                  <a:pos x="64" y="99"/>
                </a:cxn>
                <a:cxn ang="0">
                  <a:pos x="55" y="123"/>
                </a:cxn>
                <a:cxn ang="0">
                  <a:pos x="64" y="146"/>
                </a:cxn>
                <a:cxn ang="0">
                  <a:pos x="77" y="150"/>
                </a:cxn>
                <a:cxn ang="0">
                  <a:pos x="84" y="153"/>
                </a:cxn>
                <a:cxn ang="0">
                  <a:pos x="95" y="176"/>
                </a:cxn>
                <a:cxn ang="0">
                  <a:pos x="124" y="204"/>
                </a:cxn>
                <a:cxn ang="0">
                  <a:pos x="130" y="208"/>
                </a:cxn>
                <a:cxn ang="0">
                  <a:pos x="131" y="249"/>
                </a:cxn>
                <a:cxn ang="0">
                  <a:pos x="128" y="256"/>
                </a:cxn>
                <a:cxn ang="0">
                  <a:pos x="123" y="260"/>
                </a:cxn>
                <a:cxn ang="0">
                  <a:pos x="70" y="285"/>
                </a:cxn>
                <a:cxn ang="0">
                  <a:pos x="35" y="327"/>
                </a:cxn>
                <a:cxn ang="0">
                  <a:pos x="22" y="381"/>
                </a:cxn>
                <a:cxn ang="0">
                  <a:pos x="24" y="503"/>
                </a:cxn>
                <a:cxn ang="0">
                  <a:pos x="123" y="505"/>
                </a:cxn>
                <a:cxn ang="0">
                  <a:pos x="130" y="516"/>
                </a:cxn>
                <a:cxn ang="0">
                  <a:pos x="125" y="524"/>
                </a:cxn>
                <a:cxn ang="0">
                  <a:pos x="119" y="526"/>
                </a:cxn>
                <a:cxn ang="0">
                  <a:pos x="15" y="524"/>
                </a:cxn>
                <a:cxn ang="0">
                  <a:pos x="2" y="510"/>
                </a:cxn>
                <a:cxn ang="0">
                  <a:pos x="0" y="381"/>
                </a:cxn>
                <a:cxn ang="0">
                  <a:pos x="14" y="320"/>
                </a:cxn>
                <a:cxn ang="0">
                  <a:pos x="51" y="271"/>
                </a:cxn>
                <a:cxn ang="0">
                  <a:pos x="108" y="241"/>
                </a:cxn>
                <a:cxn ang="0">
                  <a:pos x="92" y="208"/>
                </a:cxn>
                <a:cxn ang="0">
                  <a:pos x="68" y="173"/>
                </a:cxn>
                <a:cxn ang="0">
                  <a:pos x="42" y="157"/>
                </a:cxn>
                <a:cxn ang="0">
                  <a:pos x="32" y="123"/>
                </a:cxn>
                <a:cxn ang="0">
                  <a:pos x="40" y="92"/>
                </a:cxn>
                <a:cxn ang="0">
                  <a:pos x="62" y="74"/>
                </a:cxn>
                <a:cxn ang="0">
                  <a:pos x="90" y="29"/>
                </a:cxn>
                <a:cxn ang="0">
                  <a:pos x="130" y="3"/>
                </a:cxn>
              </a:cxnLst>
              <a:rect l="0" t="0" r="r" b="b"/>
              <a:pathLst>
                <a:path w="234" h="526">
                  <a:moveTo>
                    <a:pt x="153" y="0"/>
                  </a:moveTo>
                  <a:lnTo>
                    <a:pt x="176" y="3"/>
                  </a:lnTo>
                  <a:lnTo>
                    <a:pt x="198" y="13"/>
                  </a:lnTo>
                  <a:lnTo>
                    <a:pt x="218" y="28"/>
                  </a:lnTo>
                  <a:lnTo>
                    <a:pt x="233" y="48"/>
                  </a:lnTo>
                  <a:lnTo>
                    <a:pt x="234" y="52"/>
                  </a:lnTo>
                  <a:lnTo>
                    <a:pt x="234" y="57"/>
                  </a:lnTo>
                  <a:lnTo>
                    <a:pt x="229" y="65"/>
                  </a:lnTo>
                  <a:lnTo>
                    <a:pt x="226" y="66"/>
                  </a:lnTo>
                  <a:lnTo>
                    <a:pt x="222" y="66"/>
                  </a:lnTo>
                  <a:lnTo>
                    <a:pt x="216" y="63"/>
                  </a:lnTo>
                  <a:lnTo>
                    <a:pt x="213" y="61"/>
                  </a:lnTo>
                  <a:lnTo>
                    <a:pt x="201" y="44"/>
                  </a:lnTo>
                  <a:lnTo>
                    <a:pt x="186" y="32"/>
                  </a:lnTo>
                  <a:lnTo>
                    <a:pt x="169" y="25"/>
                  </a:lnTo>
                  <a:lnTo>
                    <a:pt x="153" y="22"/>
                  </a:lnTo>
                  <a:lnTo>
                    <a:pt x="135" y="25"/>
                  </a:lnTo>
                  <a:lnTo>
                    <a:pt x="117" y="33"/>
                  </a:lnTo>
                  <a:lnTo>
                    <a:pt x="102" y="47"/>
                  </a:lnTo>
                  <a:lnTo>
                    <a:pt x="91" y="65"/>
                  </a:lnTo>
                  <a:lnTo>
                    <a:pt x="83" y="87"/>
                  </a:lnTo>
                  <a:lnTo>
                    <a:pt x="81" y="91"/>
                  </a:lnTo>
                  <a:lnTo>
                    <a:pt x="79" y="92"/>
                  </a:lnTo>
                  <a:lnTo>
                    <a:pt x="75" y="95"/>
                  </a:lnTo>
                  <a:lnTo>
                    <a:pt x="72" y="95"/>
                  </a:lnTo>
                  <a:lnTo>
                    <a:pt x="64" y="99"/>
                  </a:lnTo>
                  <a:lnTo>
                    <a:pt x="58" y="109"/>
                  </a:lnTo>
                  <a:lnTo>
                    <a:pt x="55" y="123"/>
                  </a:lnTo>
                  <a:lnTo>
                    <a:pt x="58" y="138"/>
                  </a:lnTo>
                  <a:lnTo>
                    <a:pt x="64" y="146"/>
                  </a:lnTo>
                  <a:lnTo>
                    <a:pt x="72" y="150"/>
                  </a:lnTo>
                  <a:lnTo>
                    <a:pt x="77" y="150"/>
                  </a:lnTo>
                  <a:lnTo>
                    <a:pt x="81" y="151"/>
                  </a:lnTo>
                  <a:lnTo>
                    <a:pt x="84" y="153"/>
                  </a:lnTo>
                  <a:lnTo>
                    <a:pt x="86" y="157"/>
                  </a:lnTo>
                  <a:lnTo>
                    <a:pt x="95" y="176"/>
                  </a:lnTo>
                  <a:lnTo>
                    <a:pt x="109" y="191"/>
                  </a:lnTo>
                  <a:lnTo>
                    <a:pt x="124" y="204"/>
                  </a:lnTo>
                  <a:lnTo>
                    <a:pt x="127" y="205"/>
                  </a:lnTo>
                  <a:lnTo>
                    <a:pt x="130" y="208"/>
                  </a:lnTo>
                  <a:lnTo>
                    <a:pt x="131" y="210"/>
                  </a:lnTo>
                  <a:lnTo>
                    <a:pt x="131" y="249"/>
                  </a:lnTo>
                  <a:lnTo>
                    <a:pt x="130" y="253"/>
                  </a:lnTo>
                  <a:lnTo>
                    <a:pt x="128" y="256"/>
                  </a:lnTo>
                  <a:lnTo>
                    <a:pt x="125" y="259"/>
                  </a:lnTo>
                  <a:lnTo>
                    <a:pt x="123" y="260"/>
                  </a:lnTo>
                  <a:lnTo>
                    <a:pt x="95" y="270"/>
                  </a:lnTo>
                  <a:lnTo>
                    <a:pt x="70" y="285"/>
                  </a:lnTo>
                  <a:lnTo>
                    <a:pt x="50" y="304"/>
                  </a:lnTo>
                  <a:lnTo>
                    <a:pt x="35" y="327"/>
                  </a:lnTo>
                  <a:lnTo>
                    <a:pt x="25" y="353"/>
                  </a:lnTo>
                  <a:lnTo>
                    <a:pt x="22" y="381"/>
                  </a:lnTo>
                  <a:lnTo>
                    <a:pt x="22" y="502"/>
                  </a:lnTo>
                  <a:lnTo>
                    <a:pt x="24" y="503"/>
                  </a:lnTo>
                  <a:lnTo>
                    <a:pt x="119" y="503"/>
                  </a:lnTo>
                  <a:lnTo>
                    <a:pt x="123" y="505"/>
                  </a:lnTo>
                  <a:lnTo>
                    <a:pt x="128" y="510"/>
                  </a:lnTo>
                  <a:lnTo>
                    <a:pt x="130" y="516"/>
                  </a:lnTo>
                  <a:lnTo>
                    <a:pt x="128" y="520"/>
                  </a:lnTo>
                  <a:lnTo>
                    <a:pt x="125" y="524"/>
                  </a:lnTo>
                  <a:lnTo>
                    <a:pt x="123" y="525"/>
                  </a:lnTo>
                  <a:lnTo>
                    <a:pt x="119" y="526"/>
                  </a:lnTo>
                  <a:lnTo>
                    <a:pt x="26" y="526"/>
                  </a:lnTo>
                  <a:lnTo>
                    <a:pt x="15" y="524"/>
                  </a:lnTo>
                  <a:lnTo>
                    <a:pt x="7" y="518"/>
                  </a:lnTo>
                  <a:lnTo>
                    <a:pt x="2" y="510"/>
                  </a:lnTo>
                  <a:lnTo>
                    <a:pt x="0" y="500"/>
                  </a:lnTo>
                  <a:lnTo>
                    <a:pt x="0" y="381"/>
                  </a:lnTo>
                  <a:lnTo>
                    <a:pt x="4" y="349"/>
                  </a:lnTo>
                  <a:lnTo>
                    <a:pt x="14" y="320"/>
                  </a:lnTo>
                  <a:lnTo>
                    <a:pt x="31" y="294"/>
                  </a:lnTo>
                  <a:lnTo>
                    <a:pt x="51" y="271"/>
                  </a:lnTo>
                  <a:lnTo>
                    <a:pt x="77" y="253"/>
                  </a:lnTo>
                  <a:lnTo>
                    <a:pt x="108" y="241"/>
                  </a:lnTo>
                  <a:lnTo>
                    <a:pt x="108" y="220"/>
                  </a:lnTo>
                  <a:lnTo>
                    <a:pt x="92" y="208"/>
                  </a:lnTo>
                  <a:lnTo>
                    <a:pt x="79" y="191"/>
                  </a:lnTo>
                  <a:lnTo>
                    <a:pt x="68" y="173"/>
                  </a:lnTo>
                  <a:lnTo>
                    <a:pt x="54" y="168"/>
                  </a:lnTo>
                  <a:lnTo>
                    <a:pt x="42" y="157"/>
                  </a:lnTo>
                  <a:lnTo>
                    <a:pt x="35" y="142"/>
                  </a:lnTo>
                  <a:lnTo>
                    <a:pt x="32" y="123"/>
                  </a:lnTo>
                  <a:lnTo>
                    <a:pt x="35" y="106"/>
                  </a:lnTo>
                  <a:lnTo>
                    <a:pt x="40" y="92"/>
                  </a:lnTo>
                  <a:lnTo>
                    <a:pt x="50" y="81"/>
                  </a:lnTo>
                  <a:lnTo>
                    <a:pt x="62" y="74"/>
                  </a:lnTo>
                  <a:lnTo>
                    <a:pt x="73" y="50"/>
                  </a:lnTo>
                  <a:lnTo>
                    <a:pt x="90" y="29"/>
                  </a:lnTo>
                  <a:lnTo>
                    <a:pt x="108" y="14"/>
                  </a:lnTo>
                  <a:lnTo>
                    <a:pt x="130" y="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6" name="Freeform 311"/>
            <p:cNvSpPr>
              <a:spLocks noEditPoints="1"/>
            </p:cNvSpPr>
            <p:nvPr/>
          </p:nvSpPr>
          <p:spPr bwMode="auto">
            <a:xfrm>
              <a:off x="3466077" y="1859757"/>
              <a:ext cx="221500" cy="378881"/>
            </a:xfrm>
            <a:custGeom>
              <a:avLst/>
              <a:gdLst/>
              <a:ahLst/>
              <a:cxnLst>
                <a:cxn ang="0">
                  <a:pos x="114" y="36"/>
                </a:cxn>
                <a:cxn ang="0">
                  <a:pos x="78" y="91"/>
                </a:cxn>
                <a:cxn ang="0">
                  <a:pos x="62" y="161"/>
                </a:cxn>
                <a:cxn ang="0">
                  <a:pos x="56" y="197"/>
                </a:cxn>
                <a:cxn ang="0">
                  <a:pos x="97" y="200"/>
                </a:cxn>
                <a:cxn ang="0">
                  <a:pos x="118" y="197"/>
                </a:cxn>
                <a:cxn ang="0">
                  <a:pos x="129" y="202"/>
                </a:cxn>
                <a:cxn ang="0">
                  <a:pos x="129" y="249"/>
                </a:cxn>
                <a:cxn ang="0">
                  <a:pos x="121" y="256"/>
                </a:cxn>
                <a:cxn ang="0">
                  <a:pos x="51" y="300"/>
                </a:cxn>
                <a:cxn ang="0">
                  <a:pos x="23" y="377"/>
                </a:cxn>
                <a:cxn ang="0">
                  <a:pos x="282" y="499"/>
                </a:cxn>
                <a:cxn ang="0">
                  <a:pos x="279" y="349"/>
                </a:cxn>
                <a:cxn ang="0">
                  <a:pos x="235" y="281"/>
                </a:cxn>
                <a:cxn ang="0">
                  <a:pos x="180" y="255"/>
                </a:cxn>
                <a:cxn ang="0">
                  <a:pos x="174" y="245"/>
                </a:cxn>
                <a:cxn ang="0">
                  <a:pos x="179" y="201"/>
                </a:cxn>
                <a:cxn ang="0">
                  <a:pos x="196" y="197"/>
                </a:cxn>
                <a:cxn ang="0">
                  <a:pos x="218" y="201"/>
                </a:cxn>
                <a:cxn ang="0">
                  <a:pos x="262" y="190"/>
                </a:cxn>
                <a:cxn ang="0">
                  <a:pos x="235" y="139"/>
                </a:cxn>
                <a:cxn ang="0">
                  <a:pos x="218" y="70"/>
                </a:cxn>
                <a:cxn ang="0">
                  <a:pos x="173" y="26"/>
                </a:cxn>
                <a:cxn ang="0">
                  <a:pos x="176" y="3"/>
                </a:cxn>
                <a:cxn ang="0">
                  <a:pos x="228" y="44"/>
                </a:cxn>
                <a:cxn ang="0">
                  <a:pos x="253" y="110"/>
                </a:cxn>
                <a:cxn ang="0">
                  <a:pos x="271" y="164"/>
                </a:cxn>
                <a:cxn ang="0">
                  <a:pos x="290" y="189"/>
                </a:cxn>
                <a:cxn ang="0">
                  <a:pos x="284" y="201"/>
                </a:cxn>
                <a:cxn ang="0">
                  <a:pos x="251" y="220"/>
                </a:cxn>
                <a:cxn ang="0">
                  <a:pos x="206" y="222"/>
                </a:cxn>
                <a:cxn ang="0">
                  <a:pos x="228" y="249"/>
                </a:cxn>
                <a:cxn ang="0">
                  <a:pos x="291" y="316"/>
                </a:cxn>
                <a:cxn ang="0">
                  <a:pos x="305" y="496"/>
                </a:cxn>
                <a:cxn ang="0">
                  <a:pos x="280" y="521"/>
                </a:cxn>
                <a:cxn ang="0">
                  <a:pos x="3" y="509"/>
                </a:cxn>
                <a:cxn ang="0">
                  <a:pos x="4" y="345"/>
                </a:cxn>
                <a:cxn ang="0">
                  <a:pos x="51" y="267"/>
                </a:cxn>
                <a:cxn ang="0">
                  <a:pos x="107" y="220"/>
                </a:cxn>
                <a:cxn ang="0">
                  <a:pos x="73" y="223"/>
                </a:cxn>
                <a:cxn ang="0">
                  <a:pos x="27" y="206"/>
                </a:cxn>
                <a:cxn ang="0">
                  <a:pos x="16" y="194"/>
                </a:cxn>
                <a:cxn ang="0">
                  <a:pos x="27" y="175"/>
                </a:cxn>
                <a:cxn ang="0">
                  <a:pos x="48" y="132"/>
                </a:cxn>
                <a:cxn ang="0">
                  <a:pos x="64" y="65"/>
                </a:cxn>
                <a:cxn ang="0">
                  <a:pos x="108" y="13"/>
                </a:cxn>
              </a:cxnLst>
              <a:rect l="0" t="0" r="r" b="b"/>
              <a:pathLst>
                <a:path w="305" h="521">
                  <a:moveTo>
                    <a:pt x="152" y="22"/>
                  </a:moveTo>
                  <a:lnTo>
                    <a:pt x="132" y="26"/>
                  </a:lnTo>
                  <a:lnTo>
                    <a:pt x="114" y="36"/>
                  </a:lnTo>
                  <a:lnTo>
                    <a:pt x="99" y="51"/>
                  </a:lnTo>
                  <a:lnTo>
                    <a:pt x="86" y="70"/>
                  </a:lnTo>
                  <a:lnTo>
                    <a:pt x="78" y="91"/>
                  </a:lnTo>
                  <a:lnTo>
                    <a:pt x="74" y="113"/>
                  </a:lnTo>
                  <a:lnTo>
                    <a:pt x="70" y="139"/>
                  </a:lnTo>
                  <a:lnTo>
                    <a:pt x="62" y="161"/>
                  </a:lnTo>
                  <a:lnTo>
                    <a:pt x="52" y="178"/>
                  </a:lnTo>
                  <a:lnTo>
                    <a:pt x="44" y="190"/>
                  </a:lnTo>
                  <a:lnTo>
                    <a:pt x="56" y="197"/>
                  </a:lnTo>
                  <a:lnTo>
                    <a:pt x="74" y="201"/>
                  </a:lnTo>
                  <a:lnTo>
                    <a:pt x="86" y="201"/>
                  </a:lnTo>
                  <a:lnTo>
                    <a:pt x="97" y="200"/>
                  </a:lnTo>
                  <a:lnTo>
                    <a:pt x="104" y="198"/>
                  </a:lnTo>
                  <a:lnTo>
                    <a:pt x="110" y="197"/>
                  </a:lnTo>
                  <a:lnTo>
                    <a:pt x="118" y="197"/>
                  </a:lnTo>
                  <a:lnTo>
                    <a:pt x="124" y="198"/>
                  </a:lnTo>
                  <a:lnTo>
                    <a:pt x="126" y="201"/>
                  </a:lnTo>
                  <a:lnTo>
                    <a:pt x="129" y="202"/>
                  </a:lnTo>
                  <a:lnTo>
                    <a:pt x="130" y="205"/>
                  </a:lnTo>
                  <a:lnTo>
                    <a:pt x="130" y="245"/>
                  </a:lnTo>
                  <a:lnTo>
                    <a:pt x="129" y="249"/>
                  </a:lnTo>
                  <a:lnTo>
                    <a:pt x="128" y="252"/>
                  </a:lnTo>
                  <a:lnTo>
                    <a:pt x="125" y="255"/>
                  </a:lnTo>
                  <a:lnTo>
                    <a:pt x="121" y="256"/>
                  </a:lnTo>
                  <a:lnTo>
                    <a:pt x="93" y="266"/>
                  </a:lnTo>
                  <a:lnTo>
                    <a:pt x="70" y="281"/>
                  </a:lnTo>
                  <a:lnTo>
                    <a:pt x="51" y="300"/>
                  </a:lnTo>
                  <a:lnTo>
                    <a:pt x="36" y="323"/>
                  </a:lnTo>
                  <a:lnTo>
                    <a:pt x="26" y="349"/>
                  </a:lnTo>
                  <a:lnTo>
                    <a:pt x="23" y="377"/>
                  </a:lnTo>
                  <a:lnTo>
                    <a:pt x="23" y="498"/>
                  </a:lnTo>
                  <a:lnTo>
                    <a:pt x="25" y="499"/>
                  </a:lnTo>
                  <a:lnTo>
                    <a:pt x="282" y="499"/>
                  </a:lnTo>
                  <a:lnTo>
                    <a:pt x="283" y="498"/>
                  </a:lnTo>
                  <a:lnTo>
                    <a:pt x="283" y="377"/>
                  </a:lnTo>
                  <a:lnTo>
                    <a:pt x="279" y="349"/>
                  </a:lnTo>
                  <a:lnTo>
                    <a:pt x="269" y="323"/>
                  </a:lnTo>
                  <a:lnTo>
                    <a:pt x="254" y="300"/>
                  </a:lnTo>
                  <a:lnTo>
                    <a:pt x="235" y="281"/>
                  </a:lnTo>
                  <a:lnTo>
                    <a:pt x="211" y="266"/>
                  </a:lnTo>
                  <a:lnTo>
                    <a:pt x="184" y="256"/>
                  </a:lnTo>
                  <a:lnTo>
                    <a:pt x="180" y="255"/>
                  </a:lnTo>
                  <a:lnTo>
                    <a:pt x="177" y="252"/>
                  </a:lnTo>
                  <a:lnTo>
                    <a:pt x="176" y="249"/>
                  </a:lnTo>
                  <a:lnTo>
                    <a:pt x="174" y="245"/>
                  </a:lnTo>
                  <a:lnTo>
                    <a:pt x="174" y="205"/>
                  </a:lnTo>
                  <a:lnTo>
                    <a:pt x="176" y="202"/>
                  </a:lnTo>
                  <a:lnTo>
                    <a:pt x="179" y="201"/>
                  </a:lnTo>
                  <a:lnTo>
                    <a:pt x="181" y="198"/>
                  </a:lnTo>
                  <a:lnTo>
                    <a:pt x="187" y="197"/>
                  </a:lnTo>
                  <a:lnTo>
                    <a:pt x="196" y="197"/>
                  </a:lnTo>
                  <a:lnTo>
                    <a:pt x="201" y="198"/>
                  </a:lnTo>
                  <a:lnTo>
                    <a:pt x="207" y="200"/>
                  </a:lnTo>
                  <a:lnTo>
                    <a:pt x="218" y="201"/>
                  </a:lnTo>
                  <a:lnTo>
                    <a:pt x="231" y="201"/>
                  </a:lnTo>
                  <a:lnTo>
                    <a:pt x="249" y="197"/>
                  </a:lnTo>
                  <a:lnTo>
                    <a:pt x="262" y="190"/>
                  </a:lnTo>
                  <a:lnTo>
                    <a:pt x="253" y="178"/>
                  </a:lnTo>
                  <a:lnTo>
                    <a:pt x="243" y="161"/>
                  </a:lnTo>
                  <a:lnTo>
                    <a:pt x="235" y="139"/>
                  </a:lnTo>
                  <a:lnTo>
                    <a:pt x="231" y="113"/>
                  </a:lnTo>
                  <a:lnTo>
                    <a:pt x="227" y="91"/>
                  </a:lnTo>
                  <a:lnTo>
                    <a:pt x="218" y="70"/>
                  </a:lnTo>
                  <a:lnTo>
                    <a:pt x="206" y="51"/>
                  </a:lnTo>
                  <a:lnTo>
                    <a:pt x="191" y="36"/>
                  </a:lnTo>
                  <a:lnTo>
                    <a:pt x="173" y="26"/>
                  </a:lnTo>
                  <a:lnTo>
                    <a:pt x="152" y="22"/>
                  </a:lnTo>
                  <a:close/>
                  <a:moveTo>
                    <a:pt x="152" y="0"/>
                  </a:moveTo>
                  <a:lnTo>
                    <a:pt x="176" y="3"/>
                  </a:lnTo>
                  <a:lnTo>
                    <a:pt x="196" y="13"/>
                  </a:lnTo>
                  <a:lnTo>
                    <a:pt x="214" y="26"/>
                  </a:lnTo>
                  <a:lnTo>
                    <a:pt x="228" y="44"/>
                  </a:lnTo>
                  <a:lnTo>
                    <a:pt x="240" y="65"/>
                  </a:lnTo>
                  <a:lnTo>
                    <a:pt x="249" y="87"/>
                  </a:lnTo>
                  <a:lnTo>
                    <a:pt x="253" y="110"/>
                  </a:lnTo>
                  <a:lnTo>
                    <a:pt x="257" y="132"/>
                  </a:lnTo>
                  <a:lnTo>
                    <a:pt x="264" y="150"/>
                  </a:lnTo>
                  <a:lnTo>
                    <a:pt x="271" y="164"/>
                  </a:lnTo>
                  <a:lnTo>
                    <a:pt x="277" y="175"/>
                  </a:lnTo>
                  <a:lnTo>
                    <a:pt x="288" y="186"/>
                  </a:lnTo>
                  <a:lnTo>
                    <a:pt x="290" y="189"/>
                  </a:lnTo>
                  <a:lnTo>
                    <a:pt x="290" y="193"/>
                  </a:lnTo>
                  <a:lnTo>
                    <a:pt x="287" y="198"/>
                  </a:lnTo>
                  <a:lnTo>
                    <a:pt x="284" y="201"/>
                  </a:lnTo>
                  <a:lnTo>
                    <a:pt x="277" y="206"/>
                  </a:lnTo>
                  <a:lnTo>
                    <a:pt x="266" y="215"/>
                  </a:lnTo>
                  <a:lnTo>
                    <a:pt x="251" y="220"/>
                  </a:lnTo>
                  <a:lnTo>
                    <a:pt x="232" y="223"/>
                  </a:lnTo>
                  <a:lnTo>
                    <a:pt x="217" y="223"/>
                  </a:lnTo>
                  <a:lnTo>
                    <a:pt x="206" y="222"/>
                  </a:lnTo>
                  <a:lnTo>
                    <a:pt x="198" y="220"/>
                  </a:lnTo>
                  <a:lnTo>
                    <a:pt x="198" y="237"/>
                  </a:lnTo>
                  <a:lnTo>
                    <a:pt x="228" y="249"/>
                  </a:lnTo>
                  <a:lnTo>
                    <a:pt x="254" y="267"/>
                  </a:lnTo>
                  <a:lnTo>
                    <a:pt x="275" y="289"/>
                  </a:lnTo>
                  <a:lnTo>
                    <a:pt x="291" y="316"/>
                  </a:lnTo>
                  <a:lnTo>
                    <a:pt x="301" y="345"/>
                  </a:lnTo>
                  <a:lnTo>
                    <a:pt x="305" y="377"/>
                  </a:lnTo>
                  <a:lnTo>
                    <a:pt x="305" y="496"/>
                  </a:lnTo>
                  <a:lnTo>
                    <a:pt x="302" y="509"/>
                  </a:lnTo>
                  <a:lnTo>
                    <a:pt x="293" y="518"/>
                  </a:lnTo>
                  <a:lnTo>
                    <a:pt x="280" y="521"/>
                  </a:lnTo>
                  <a:lnTo>
                    <a:pt x="26" y="521"/>
                  </a:lnTo>
                  <a:lnTo>
                    <a:pt x="12" y="518"/>
                  </a:lnTo>
                  <a:lnTo>
                    <a:pt x="3" y="509"/>
                  </a:lnTo>
                  <a:lnTo>
                    <a:pt x="0" y="495"/>
                  </a:lnTo>
                  <a:lnTo>
                    <a:pt x="0" y="377"/>
                  </a:lnTo>
                  <a:lnTo>
                    <a:pt x="4" y="345"/>
                  </a:lnTo>
                  <a:lnTo>
                    <a:pt x="14" y="316"/>
                  </a:lnTo>
                  <a:lnTo>
                    <a:pt x="30" y="289"/>
                  </a:lnTo>
                  <a:lnTo>
                    <a:pt x="51" y="267"/>
                  </a:lnTo>
                  <a:lnTo>
                    <a:pt x="77" y="249"/>
                  </a:lnTo>
                  <a:lnTo>
                    <a:pt x="107" y="237"/>
                  </a:lnTo>
                  <a:lnTo>
                    <a:pt x="107" y="220"/>
                  </a:lnTo>
                  <a:lnTo>
                    <a:pt x="99" y="222"/>
                  </a:lnTo>
                  <a:lnTo>
                    <a:pt x="88" y="223"/>
                  </a:lnTo>
                  <a:lnTo>
                    <a:pt x="73" y="223"/>
                  </a:lnTo>
                  <a:lnTo>
                    <a:pt x="53" y="220"/>
                  </a:lnTo>
                  <a:lnTo>
                    <a:pt x="38" y="215"/>
                  </a:lnTo>
                  <a:lnTo>
                    <a:pt x="27" y="206"/>
                  </a:lnTo>
                  <a:lnTo>
                    <a:pt x="20" y="201"/>
                  </a:lnTo>
                  <a:lnTo>
                    <a:pt x="18" y="198"/>
                  </a:lnTo>
                  <a:lnTo>
                    <a:pt x="16" y="194"/>
                  </a:lnTo>
                  <a:lnTo>
                    <a:pt x="16" y="187"/>
                  </a:lnTo>
                  <a:lnTo>
                    <a:pt x="19" y="183"/>
                  </a:lnTo>
                  <a:lnTo>
                    <a:pt x="27" y="175"/>
                  </a:lnTo>
                  <a:lnTo>
                    <a:pt x="34" y="164"/>
                  </a:lnTo>
                  <a:lnTo>
                    <a:pt x="41" y="150"/>
                  </a:lnTo>
                  <a:lnTo>
                    <a:pt x="48" y="132"/>
                  </a:lnTo>
                  <a:lnTo>
                    <a:pt x="52" y="110"/>
                  </a:lnTo>
                  <a:lnTo>
                    <a:pt x="56" y="87"/>
                  </a:lnTo>
                  <a:lnTo>
                    <a:pt x="64" y="65"/>
                  </a:lnTo>
                  <a:lnTo>
                    <a:pt x="77" y="44"/>
                  </a:lnTo>
                  <a:lnTo>
                    <a:pt x="91" y="26"/>
                  </a:lnTo>
                  <a:lnTo>
                    <a:pt x="108" y="13"/>
                  </a:lnTo>
                  <a:lnTo>
                    <a:pt x="129" y="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Freeform 312"/>
            <p:cNvSpPr>
              <a:spLocks/>
            </p:cNvSpPr>
            <p:nvPr/>
          </p:nvSpPr>
          <p:spPr bwMode="auto">
            <a:xfrm>
              <a:off x="3643860" y="1823327"/>
              <a:ext cx="179240" cy="384710"/>
            </a:xfrm>
            <a:custGeom>
              <a:avLst/>
              <a:gdLst/>
              <a:ahLst/>
              <a:cxnLst>
                <a:cxn ang="0">
                  <a:pos x="115" y="3"/>
                </a:cxn>
                <a:cxn ang="0">
                  <a:pos x="153" y="27"/>
                </a:cxn>
                <a:cxn ang="0">
                  <a:pos x="181" y="66"/>
                </a:cxn>
                <a:cxn ang="0">
                  <a:pos x="193" y="113"/>
                </a:cxn>
                <a:cxn ang="0">
                  <a:pos x="204" y="152"/>
                </a:cxn>
                <a:cxn ang="0">
                  <a:pos x="218" y="177"/>
                </a:cxn>
                <a:cxn ang="0">
                  <a:pos x="230" y="191"/>
                </a:cxn>
                <a:cxn ang="0">
                  <a:pos x="229" y="199"/>
                </a:cxn>
                <a:cxn ang="0">
                  <a:pos x="225" y="205"/>
                </a:cxn>
                <a:cxn ang="0">
                  <a:pos x="207" y="217"/>
                </a:cxn>
                <a:cxn ang="0">
                  <a:pos x="172" y="227"/>
                </a:cxn>
                <a:cxn ang="0">
                  <a:pos x="137" y="224"/>
                </a:cxn>
                <a:cxn ang="0">
                  <a:pos x="167" y="251"/>
                </a:cxn>
                <a:cxn ang="0">
                  <a:pos x="215" y="293"/>
                </a:cxn>
                <a:cxn ang="0">
                  <a:pos x="241" y="350"/>
                </a:cxn>
                <a:cxn ang="0">
                  <a:pos x="245" y="501"/>
                </a:cxn>
                <a:cxn ang="0">
                  <a:pos x="233" y="523"/>
                </a:cxn>
                <a:cxn ang="0">
                  <a:pos x="88" y="527"/>
                </a:cxn>
                <a:cxn ang="0">
                  <a:pos x="80" y="525"/>
                </a:cxn>
                <a:cxn ang="0">
                  <a:pos x="76" y="517"/>
                </a:cxn>
                <a:cxn ang="0">
                  <a:pos x="83" y="506"/>
                </a:cxn>
                <a:cxn ang="0">
                  <a:pos x="220" y="504"/>
                </a:cxn>
                <a:cxn ang="0">
                  <a:pos x="223" y="380"/>
                </a:cxn>
                <a:cxn ang="0">
                  <a:pos x="211" y="327"/>
                </a:cxn>
                <a:cxn ang="0">
                  <a:pos x="175" y="284"/>
                </a:cxn>
                <a:cxn ang="0">
                  <a:pos x="123" y="260"/>
                </a:cxn>
                <a:cxn ang="0">
                  <a:pos x="117" y="255"/>
                </a:cxn>
                <a:cxn ang="0">
                  <a:pos x="115" y="249"/>
                </a:cxn>
                <a:cxn ang="0">
                  <a:pos x="117" y="203"/>
                </a:cxn>
                <a:cxn ang="0">
                  <a:pos x="126" y="199"/>
                </a:cxn>
                <a:cxn ang="0">
                  <a:pos x="141" y="200"/>
                </a:cxn>
                <a:cxn ang="0">
                  <a:pos x="159" y="203"/>
                </a:cxn>
                <a:cxn ang="0">
                  <a:pos x="183" y="202"/>
                </a:cxn>
                <a:cxn ang="0">
                  <a:pos x="203" y="194"/>
                </a:cxn>
                <a:cxn ang="0">
                  <a:pos x="183" y="163"/>
                </a:cxn>
                <a:cxn ang="0">
                  <a:pos x="171" y="114"/>
                </a:cxn>
                <a:cxn ang="0">
                  <a:pos x="159" y="71"/>
                </a:cxn>
                <a:cxn ang="0">
                  <a:pos x="131" y="37"/>
                </a:cxn>
                <a:cxn ang="0">
                  <a:pos x="91" y="23"/>
                </a:cxn>
                <a:cxn ang="0">
                  <a:pos x="53" y="37"/>
                </a:cxn>
                <a:cxn ang="0">
                  <a:pos x="24" y="74"/>
                </a:cxn>
                <a:cxn ang="0">
                  <a:pos x="22" y="78"/>
                </a:cxn>
                <a:cxn ang="0">
                  <a:pos x="17" y="84"/>
                </a:cxn>
                <a:cxn ang="0">
                  <a:pos x="10" y="86"/>
                </a:cxn>
                <a:cxn ang="0">
                  <a:pos x="3" y="82"/>
                </a:cxn>
                <a:cxn ang="0">
                  <a:pos x="0" y="70"/>
                </a:cxn>
                <a:cxn ang="0">
                  <a:pos x="2" y="66"/>
                </a:cxn>
                <a:cxn ang="0">
                  <a:pos x="20" y="37"/>
                </a:cxn>
                <a:cxn ang="0">
                  <a:pos x="65" y="4"/>
                </a:cxn>
              </a:cxnLst>
              <a:rect l="0" t="0" r="r" b="b"/>
              <a:pathLst>
                <a:path w="245" h="527">
                  <a:moveTo>
                    <a:pt x="91" y="0"/>
                  </a:moveTo>
                  <a:lnTo>
                    <a:pt x="115" y="3"/>
                  </a:lnTo>
                  <a:lnTo>
                    <a:pt x="135" y="12"/>
                  </a:lnTo>
                  <a:lnTo>
                    <a:pt x="153" y="27"/>
                  </a:lnTo>
                  <a:lnTo>
                    <a:pt x="168" y="45"/>
                  </a:lnTo>
                  <a:lnTo>
                    <a:pt x="181" y="66"/>
                  </a:lnTo>
                  <a:lnTo>
                    <a:pt x="189" y="89"/>
                  </a:lnTo>
                  <a:lnTo>
                    <a:pt x="193" y="113"/>
                  </a:lnTo>
                  <a:lnTo>
                    <a:pt x="197" y="135"/>
                  </a:lnTo>
                  <a:lnTo>
                    <a:pt x="204" y="152"/>
                  </a:lnTo>
                  <a:lnTo>
                    <a:pt x="211" y="166"/>
                  </a:lnTo>
                  <a:lnTo>
                    <a:pt x="218" y="177"/>
                  </a:lnTo>
                  <a:lnTo>
                    <a:pt x="229" y="188"/>
                  </a:lnTo>
                  <a:lnTo>
                    <a:pt x="230" y="191"/>
                  </a:lnTo>
                  <a:lnTo>
                    <a:pt x="230" y="195"/>
                  </a:lnTo>
                  <a:lnTo>
                    <a:pt x="229" y="199"/>
                  </a:lnTo>
                  <a:lnTo>
                    <a:pt x="227" y="202"/>
                  </a:lnTo>
                  <a:lnTo>
                    <a:pt x="225" y="205"/>
                  </a:lnTo>
                  <a:lnTo>
                    <a:pt x="218" y="210"/>
                  </a:lnTo>
                  <a:lnTo>
                    <a:pt x="207" y="217"/>
                  </a:lnTo>
                  <a:lnTo>
                    <a:pt x="192" y="222"/>
                  </a:lnTo>
                  <a:lnTo>
                    <a:pt x="172" y="227"/>
                  </a:lnTo>
                  <a:lnTo>
                    <a:pt x="152" y="225"/>
                  </a:lnTo>
                  <a:lnTo>
                    <a:pt x="137" y="224"/>
                  </a:lnTo>
                  <a:lnTo>
                    <a:pt x="137" y="239"/>
                  </a:lnTo>
                  <a:lnTo>
                    <a:pt x="167" y="251"/>
                  </a:lnTo>
                  <a:lnTo>
                    <a:pt x="193" y="271"/>
                  </a:lnTo>
                  <a:lnTo>
                    <a:pt x="215" y="293"/>
                  </a:lnTo>
                  <a:lnTo>
                    <a:pt x="231" y="320"/>
                  </a:lnTo>
                  <a:lnTo>
                    <a:pt x="241" y="350"/>
                  </a:lnTo>
                  <a:lnTo>
                    <a:pt x="245" y="382"/>
                  </a:lnTo>
                  <a:lnTo>
                    <a:pt x="245" y="501"/>
                  </a:lnTo>
                  <a:lnTo>
                    <a:pt x="242" y="514"/>
                  </a:lnTo>
                  <a:lnTo>
                    <a:pt x="233" y="523"/>
                  </a:lnTo>
                  <a:lnTo>
                    <a:pt x="220" y="527"/>
                  </a:lnTo>
                  <a:lnTo>
                    <a:pt x="88" y="527"/>
                  </a:lnTo>
                  <a:lnTo>
                    <a:pt x="83" y="526"/>
                  </a:lnTo>
                  <a:lnTo>
                    <a:pt x="80" y="525"/>
                  </a:lnTo>
                  <a:lnTo>
                    <a:pt x="77" y="521"/>
                  </a:lnTo>
                  <a:lnTo>
                    <a:pt x="76" y="517"/>
                  </a:lnTo>
                  <a:lnTo>
                    <a:pt x="77" y="511"/>
                  </a:lnTo>
                  <a:lnTo>
                    <a:pt x="83" y="506"/>
                  </a:lnTo>
                  <a:lnTo>
                    <a:pt x="88" y="504"/>
                  </a:lnTo>
                  <a:lnTo>
                    <a:pt x="220" y="504"/>
                  </a:lnTo>
                  <a:lnTo>
                    <a:pt x="223" y="501"/>
                  </a:lnTo>
                  <a:lnTo>
                    <a:pt x="223" y="380"/>
                  </a:lnTo>
                  <a:lnTo>
                    <a:pt x="220" y="353"/>
                  </a:lnTo>
                  <a:lnTo>
                    <a:pt x="211" y="327"/>
                  </a:lnTo>
                  <a:lnTo>
                    <a:pt x="196" y="304"/>
                  </a:lnTo>
                  <a:lnTo>
                    <a:pt x="175" y="284"/>
                  </a:lnTo>
                  <a:lnTo>
                    <a:pt x="150" y="269"/>
                  </a:lnTo>
                  <a:lnTo>
                    <a:pt x="123" y="260"/>
                  </a:lnTo>
                  <a:lnTo>
                    <a:pt x="120" y="258"/>
                  </a:lnTo>
                  <a:lnTo>
                    <a:pt x="117" y="255"/>
                  </a:lnTo>
                  <a:lnTo>
                    <a:pt x="116" y="251"/>
                  </a:lnTo>
                  <a:lnTo>
                    <a:pt x="115" y="249"/>
                  </a:lnTo>
                  <a:lnTo>
                    <a:pt x="115" y="211"/>
                  </a:lnTo>
                  <a:lnTo>
                    <a:pt x="117" y="203"/>
                  </a:lnTo>
                  <a:lnTo>
                    <a:pt x="120" y="200"/>
                  </a:lnTo>
                  <a:lnTo>
                    <a:pt x="126" y="199"/>
                  </a:lnTo>
                  <a:lnTo>
                    <a:pt x="135" y="199"/>
                  </a:lnTo>
                  <a:lnTo>
                    <a:pt x="141" y="200"/>
                  </a:lnTo>
                  <a:lnTo>
                    <a:pt x="148" y="202"/>
                  </a:lnTo>
                  <a:lnTo>
                    <a:pt x="159" y="203"/>
                  </a:lnTo>
                  <a:lnTo>
                    <a:pt x="171" y="203"/>
                  </a:lnTo>
                  <a:lnTo>
                    <a:pt x="183" y="202"/>
                  </a:lnTo>
                  <a:lnTo>
                    <a:pt x="194" y="198"/>
                  </a:lnTo>
                  <a:lnTo>
                    <a:pt x="203" y="194"/>
                  </a:lnTo>
                  <a:lnTo>
                    <a:pt x="193" y="181"/>
                  </a:lnTo>
                  <a:lnTo>
                    <a:pt x="183" y="163"/>
                  </a:lnTo>
                  <a:lnTo>
                    <a:pt x="175" y="141"/>
                  </a:lnTo>
                  <a:lnTo>
                    <a:pt x="171" y="114"/>
                  </a:lnTo>
                  <a:lnTo>
                    <a:pt x="167" y="92"/>
                  </a:lnTo>
                  <a:lnTo>
                    <a:pt x="159" y="71"/>
                  </a:lnTo>
                  <a:lnTo>
                    <a:pt x="146" y="52"/>
                  </a:lnTo>
                  <a:lnTo>
                    <a:pt x="131" y="37"/>
                  </a:lnTo>
                  <a:lnTo>
                    <a:pt x="112" y="27"/>
                  </a:lnTo>
                  <a:lnTo>
                    <a:pt x="91" y="23"/>
                  </a:lnTo>
                  <a:lnTo>
                    <a:pt x="71" y="27"/>
                  </a:lnTo>
                  <a:lnTo>
                    <a:pt x="53" y="37"/>
                  </a:lnTo>
                  <a:lnTo>
                    <a:pt x="36" y="53"/>
                  </a:lnTo>
                  <a:lnTo>
                    <a:pt x="24" y="74"/>
                  </a:lnTo>
                  <a:lnTo>
                    <a:pt x="22" y="75"/>
                  </a:lnTo>
                  <a:lnTo>
                    <a:pt x="22" y="78"/>
                  </a:lnTo>
                  <a:lnTo>
                    <a:pt x="20" y="82"/>
                  </a:lnTo>
                  <a:lnTo>
                    <a:pt x="17" y="84"/>
                  </a:lnTo>
                  <a:lnTo>
                    <a:pt x="14" y="86"/>
                  </a:lnTo>
                  <a:lnTo>
                    <a:pt x="10" y="86"/>
                  </a:lnTo>
                  <a:lnTo>
                    <a:pt x="7" y="85"/>
                  </a:lnTo>
                  <a:lnTo>
                    <a:pt x="3" y="82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2" y="69"/>
                  </a:lnTo>
                  <a:lnTo>
                    <a:pt x="2" y="66"/>
                  </a:lnTo>
                  <a:lnTo>
                    <a:pt x="3" y="64"/>
                  </a:lnTo>
                  <a:lnTo>
                    <a:pt x="20" y="37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5" name="Text Box 100"/>
            <p:cNvSpPr txBox="1">
              <a:spLocks noChangeArrowheads="1"/>
            </p:cNvSpPr>
            <p:nvPr/>
          </p:nvSpPr>
          <p:spPr bwMode="auto">
            <a:xfrm>
              <a:off x="-218786" y="1490045"/>
              <a:ext cx="3159372" cy="67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Передача информации</a:t>
              </a:r>
            </a:p>
            <a:p>
              <a:pPr algn="r" eaLnBrk="1" hangingPunct="1"/>
              <a:r>
                <a:rPr lang="ru-RU" sz="1100" b="1" dirty="0" smtClean="0">
                  <a:solidFill>
                    <a:srgbClr val="C00000"/>
                  </a:solidFill>
                  <a:latin typeface="Tahoma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1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</a:t>
              </a:r>
              <a:r>
                <a:rPr lang="ru-RU" sz="11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ФГИС ДДО</a:t>
              </a:r>
              <a:endParaRPr lang="ru-RU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1" name="Freeform 59"/>
            <p:cNvSpPr>
              <a:spLocks/>
            </p:cNvSpPr>
            <p:nvPr/>
          </p:nvSpPr>
          <p:spPr bwMode="auto">
            <a:xfrm>
              <a:off x="9405586" y="4609628"/>
              <a:ext cx="534988" cy="3730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4" y="0"/>
                </a:cxn>
                <a:cxn ang="0">
                  <a:pos x="674" y="468"/>
                </a:cxn>
                <a:cxn ang="0">
                  <a:pos x="128" y="468"/>
                </a:cxn>
                <a:cxn ang="0">
                  <a:pos x="123" y="467"/>
                </a:cxn>
                <a:cxn ang="0">
                  <a:pos x="120" y="465"/>
                </a:cxn>
                <a:cxn ang="0">
                  <a:pos x="118" y="462"/>
                </a:cxn>
                <a:cxn ang="0">
                  <a:pos x="117" y="457"/>
                </a:cxn>
                <a:cxn ang="0">
                  <a:pos x="118" y="453"/>
                </a:cxn>
                <a:cxn ang="0">
                  <a:pos x="120" y="449"/>
                </a:cxn>
                <a:cxn ang="0">
                  <a:pos x="123" y="447"/>
                </a:cxn>
                <a:cxn ang="0">
                  <a:pos x="128" y="446"/>
                </a:cxn>
                <a:cxn ang="0">
                  <a:pos x="652" y="446"/>
                </a:cxn>
                <a:cxn ang="0">
                  <a:pos x="652" y="22"/>
                </a:cxn>
                <a:cxn ang="0">
                  <a:pos x="22" y="22"/>
                </a:cxn>
                <a:cxn ang="0">
                  <a:pos x="22" y="142"/>
                </a:cxn>
                <a:cxn ang="0">
                  <a:pos x="21" y="146"/>
                </a:cxn>
                <a:cxn ang="0">
                  <a:pos x="19" y="149"/>
                </a:cxn>
                <a:cxn ang="0">
                  <a:pos x="16" y="151"/>
                </a:cxn>
                <a:cxn ang="0">
                  <a:pos x="11" y="153"/>
                </a:cxn>
                <a:cxn ang="0">
                  <a:pos x="5" y="150"/>
                </a:cxn>
                <a:cxn ang="0">
                  <a:pos x="2" y="148"/>
                </a:cxn>
                <a:cxn ang="0">
                  <a:pos x="0" y="145"/>
                </a:cxn>
                <a:cxn ang="0">
                  <a:pos x="0" y="0"/>
                </a:cxn>
              </a:cxnLst>
              <a:rect l="0" t="0" r="r" b="b"/>
              <a:pathLst>
                <a:path w="674" h="468">
                  <a:moveTo>
                    <a:pt x="0" y="0"/>
                  </a:moveTo>
                  <a:lnTo>
                    <a:pt x="674" y="0"/>
                  </a:lnTo>
                  <a:lnTo>
                    <a:pt x="674" y="468"/>
                  </a:lnTo>
                  <a:lnTo>
                    <a:pt x="128" y="468"/>
                  </a:lnTo>
                  <a:lnTo>
                    <a:pt x="123" y="467"/>
                  </a:lnTo>
                  <a:lnTo>
                    <a:pt x="120" y="465"/>
                  </a:lnTo>
                  <a:lnTo>
                    <a:pt x="118" y="462"/>
                  </a:lnTo>
                  <a:lnTo>
                    <a:pt x="117" y="457"/>
                  </a:lnTo>
                  <a:lnTo>
                    <a:pt x="118" y="453"/>
                  </a:lnTo>
                  <a:lnTo>
                    <a:pt x="120" y="449"/>
                  </a:lnTo>
                  <a:lnTo>
                    <a:pt x="123" y="447"/>
                  </a:lnTo>
                  <a:lnTo>
                    <a:pt x="128" y="446"/>
                  </a:lnTo>
                  <a:lnTo>
                    <a:pt x="652" y="446"/>
                  </a:lnTo>
                  <a:lnTo>
                    <a:pt x="652" y="22"/>
                  </a:lnTo>
                  <a:lnTo>
                    <a:pt x="22" y="22"/>
                  </a:lnTo>
                  <a:lnTo>
                    <a:pt x="22" y="142"/>
                  </a:lnTo>
                  <a:lnTo>
                    <a:pt x="21" y="146"/>
                  </a:lnTo>
                  <a:lnTo>
                    <a:pt x="19" y="149"/>
                  </a:lnTo>
                  <a:lnTo>
                    <a:pt x="16" y="151"/>
                  </a:lnTo>
                  <a:lnTo>
                    <a:pt x="11" y="153"/>
                  </a:lnTo>
                  <a:lnTo>
                    <a:pt x="5" y="150"/>
                  </a:lnTo>
                  <a:lnTo>
                    <a:pt x="2" y="148"/>
                  </a:lnTo>
                  <a:lnTo>
                    <a:pt x="0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Freeform 60"/>
            <p:cNvSpPr>
              <a:spLocks/>
            </p:cNvSpPr>
            <p:nvPr/>
          </p:nvSpPr>
          <p:spPr bwMode="auto">
            <a:xfrm>
              <a:off x="9610373" y="4969990"/>
              <a:ext cx="184150" cy="147638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95" y="0"/>
                </a:cxn>
                <a:cxn ang="0">
                  <a:pos x="99" y="2"/>
                </a:cxn>
                <a:cxn ang="0">
                  <a:pos x="101" y="4"/>
                </a:cxn>
                <a:cxn ang="0">
                  <a:pos x="103" y="7"/>
                </a:cxn>
                <a:cxn ang="0">
                  <a:pos x="103" y="126"/>
                </a:cxn>
                <a:cxn ang="0">
                  <a:pos x="233" y="126"/>
                </a:cxn>
                <a:cxn ang="0">
                  <a:pos x="233" y="186"/>
                </a:cxn>
                <a:cxn ang="0">
                  <a:pos x="11" y="186"/>
                </a:cxn>
                <a:cxn ang="0">
                  <a:pos x="4" y="183"/>
                </a:cxn>
                <a:cxn ang="0">
                  <a:pos x="2" y="181"/>
                </a:cxn>
                <a:cxn ang="0">
                  <a:pos x="0" y="178"/>
                </a:cxn>
                <a:cxn ang="0">
                  <a:pos x="0" y="171"/>
                </a:cxn>
                <a:cxn ang="0">
                  <a:pos x="2" y="168"/>
                </a:cxn>
                <a:cxn ang="0">
                  <a:pos x="4" y="166"/>
                </a:cxn>
                <a:cxn ang="0">
                  <a:pos x="7" y="164"/>
                </a:cxn>
                <a:cxn ang="0">
                  <a:pos x="211" y="164"/>
                </a:cxn>
                <a:cxn ang="0">
                  <a:pos x="211" y="148"/>
                </a:cxn>
                <a:cxn ang="0">
                  <a:pos x="81" y="148"/>
                </a:cxn>
                <a:cxn ang="0">
                  <a:pos x="81" y="11"/>
                </a:cxn>
                <a:cxn ang="0">
                  <a:pos x="83" y="4"/>
                </a:cxn>
                <a:cxn ang="0">
                  <a:pos x="86" y="2"/>
                </a:cxn>
                <a:cxn ang="0">
                  <a:pos x="89" y="0"/>
                </a:cxn>
              </a:cxnLst>
              <a:rect l="0" t="0" r="r" b="b"/>
              <a:pathLst>
                <a:path w="233" h="186">
                  <a:moveTo>
                    <a:pt x="89" y="0"/>
                  </a:moveTo>
                  <a:lnTo>
                    <a:pt x="95" y="0"/>
                  </a:lnTo>
                  <a:lnTo>
                    <a:pt x="99" y="2"/>
                  </a:lnTo>
                  <a:lnTo>
                    <a:pt x="101" y="4"/>
                  </a:lnTo>
                  <a:lnTo>
                    <a:pt x="103" y="7"/>
                  </a:lnTo>
                  <a:lnTo>
                    <a:pt x="103" y="126"/>
                  </a:lnTo>
                  <a:lnTo>
                    <a:pt x="233" y="126"/>
                  </a:lnTo>
                  <a:lnTo>
                    <a:pt x="233" y="186"/>
                  </a:lnTo>
                  <a:lnTo>
                    <a:pt x="11" y="186"/>
                  </a:lnTo>
                  <a:lnTo>
                    <a:pt x="4" y="183"/>
                  </a:lnTo>
                  <a:lnTo>
                    <a:pt x="2" y="181"/>
                  </a:lnTo>
                  <a:lnTo>
                    <a:pt x="0" y="178"/>
                  </a:lnTo>
                  <a:lnTo>
                    <a:pt x="0" y="171"/>
                  </a:lnTo>
                  <a:lnTo>
                    <a:pt x="2" y="168"/>
                  </a:lnTo>
                  <a:lnTo>
                    <a:pt x="4" y="166"/>
                  </a:lnTo>
                  <a:lnTo>
                    <a:pt x="7" y="164"/>
                  </a:lnTo>
                  <a:lnTo>
                    <a:pt x="211" y="164"/>
                  </a:lnTo>
                  <a:lnTo>
                    <a:pt x="211" y="148"/>
                  </a:lnTo>
                  <a:lnTo>
                    <a:pt x="81" y="148"/>
                  </a:lnTo>
                  <a:lnTo>
                    <a:pt x="81" y="11"/>
                  </a:lnTo>
                  <a:lnTo>
                    <a:pt x="83" y="4"/>
                  </a:lnTo>
                  <a:lnTo>
                    <a:pt x="86" y="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3" name="Freeform 61"/>
            <p:cNvSpPr>
              <a:spLocks/>
            </p:cNvSpPr>
            <p:nvPr/>
          </p:nvSpPr>
          <p:spPr bwMode="auto">
            <a:xfrm>
              <a:off x="9610373" y="4973165"/>
              <a:ext cx="36513" cy="1143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2" y="2"/>
                </a:cxn>
                <a:cxn ang="0">
                  <a:pos x="44" y="4"/>
                </a:cxn>
                <a:cxn ang="0">
                  <a:pos x="46" y="8"/>
                </a:cxn>
                <a:cxn ang="0">
                  <a:pos x="46" y="145"/>
                </a:cxn>
                <a:cxn ang="0">
                  <a:pos x="7" y="145"/>
                </a:cxn>
                <a:cxn ang="0">
                  <a:pos x="4" y="143"/>
                </a:cxn>
                <a:cxn ang="0">
                  <a:pos x="2" y="141"/>
                </a:cxn>
                <a:cxn ang="0">
                  <a:pos x="0" y="137"/>
                </a:cxn>
                <a:cxn ang="0">
                  <a:pos x="0" y="131"/>
                </a:cxn>
                <a:cxn ang="0">
                  <a:pos x="2" y="128"/>
                </a:cxn>
                <a:cxn ang="0">
                  <a:pos x="4" y="125"/>
                </a:cxn>
                <a:cxn ang="0">
                  <a:pos x="11" y="123"/>
                </a:cxn>
                <a:cxn ang="0">
                  <a:pos x="25" y="123"/>
                </a:cxn>
                <a:cxn ang="0">
                  <a:pos x="25" y="8"/>
                </a:cxn>
                <a:cxn ang="0">
                  <a:pos x="27" y="4"/>
                </a:cxn>
                <a:cxn ang="0">
                  <a:pos x="29" y="2"/>
                </a:cxn>
                <a:cxn ang="0">
                  <a:pos x="32" y="1"/>
                </a:cxn>
                <a:cxn ang="0">
                  <a:pos x="35" y="0"/>
                </a:cxn>
              </a:cxnLst>
              <a:rect l="0" t="0" r="r" b="b"/>
              <a:pathLst>
                <a:path w="46" h="145">
                  <a:moveTo>
                    <a:pt x="35" y="0"/>
                  </a:moveTo>
                  <a:lnTo>
                    <a:pt x="42" y="2"/>
                  </a:lnTo>
                  <a:lnTo>
                    <a:pt x="44" y="4"/>
                  </a:lnTo>
                  <a:lnTo>
                    <a:pt x="46" y="8"/>
                  </a:lnTo>
                  <a:lnTo>
                    <a:pt x="46" y="145"/>
                  </a:lnTo>
                  <a:lnTo>
                    <a:pt x="7" y="145"/>
                  </a:lnTo>
                  <a:lnTo>
                    <a:pt x="4" y="143"/>
                  </a:lnTo>
                  <a:lnTo>
                    <a:pt x="2" y="141"/>
                  </a:lnTo>
                  <a:lnTo>
                    <a:pt x="0" y="137"/>
                  </a:lnTo>
                  <a:lnTo>
                    <a:pt x="0" y="131"/>
                  </a:lnTo>
                  <a:lnTo>
                    <a:pt x="2" y="128"/>
                  </a:lnTo>
                  <a:lnTo>
                    <a:pt x="4" y="125"/>
                  </a:lnTo>
                  <a:lnTo>
                    <a:pt x="11" y="123"/>
                  </a:lnTo>
                  <a:lnTo>
                    <a:pt x="25" y="123"/>
                  </a:lnTo>
                  <a:lnTo>
                    <a:pt x="25" y="8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32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4" name="Freeform 62"/>
            <p:cNvSpPr>
              <a:spLocks noEditPoints="1"/>
            </p:cNvSpPr>
            <p:nvPr/>
          </p:nvSpPr>
          <p:spPr bwMode="auto">
            <a:xfrm>
              <a:off x="9702448" y="4654078"/>
              <a:ext cx="173038" cy="192088"/>
            </a:xfrm>
            <a:custGeom>
              <a:avLst/>
              <a:gdLst/>
              <a:ahLst/>
              <a:cxnLst>
                <a:cxn ang="0">
                  <a:pos x="93" y="24"/>
                </a:cxn>
                <a:cxn ang="0">
                  <a:pos x="62" y="41"/>
                </a:cxn>
                <a:cxn ang="0">
                  <a:pos x="44" y="71"/>
                </a:cxn>
                <a:cxn ang="0">
                  <a:pos x="42" y="112"/>
                </a:cxn>
                <a:cxn ang="0">
                  <a:pos x="29" y="110"/>
                </a:cxn>
                <a:cxn ang="0">
                  <a:pos x="23" y="112"/>
                </a:cxn>
                <a:cxn ang="0">
                  <a:pos x="21" y="117"/>
                </a:cxn>
                <a:cxn ang="0">
                  <a:pos x="22" y="147"/>
                </a:cxn>
                <a:cxn ang="0">
                  <a:pos x="25" y="150"/>
                </a:cxn>
                <a:cxn ang="0">
                  <a:pos x="30" y="151"/>
                </a:cxn>
                <a:cxn ang="0">
                  <a:pos x="43" y="160"/>
                </a:cxn>
                <a:cxn ang="0">
                  <a:pos x="58" y="195"/>
                </a:cxn>
                <a:cxn ang="0">
                  <a:pos x="90" y="216"/>
                </a:cxn>
                <a:cxn ang="0">
                  <a:pos x="129" y="216"/>
                </a:cxn>
                <a:cxn ang="0">
                  <a:pos x="161" y="195"/>
                </a:cxn>
                <a:cxn ang="0">
                  <a:pos x="176" y="160"/>
                </a:cxn>
                <a:cxn ang="0">
                  <a:pos x="189" y="151"/>
                </a:cxn>
                <a:cxn ang="0">
                  <a:pos x="195" y="149"/>
                </a:cxn>
                <a:cxn ang="0">
                  <a:pos x="197" y="144"/>
                </a:cxn>
                <a:cxn ang="0">
                  <a:pos x="196" y="114"/>
                </a:cxn>
                <a:cxn ang="0">
                  <a:pos x="190" y="110"/>
                </a:cxn>
                <a:cxn ang="0">
                  <a:pos x="177" y="112"/>
                </a:cxn>
                <a:cxn ang="0">
                  <a:pos x="175" y="71"/>
                </a:cxn>
                <a:cxn ang="0">
                  <a:pos x="157" y="41"/>
                </a:cxn>
                <a:cxn ang="0">
                  <a:pos x="128" y="24"/>
                </a:cxn>
                <a:cxn ang="0">
                  <a:pos x="110" y="0"/>
                </a:cxn>
                <a:cxn ang="0">
                  <a:pos x="155" y="12"/>
                </a:cxn>
                <a:cxn ang="0">
                  <a:pos x="187" y="44"/>
                </a:cxn>
                <a:cxn ang="0">
                  <a:pos x="199" y="89"/>
                </a:cxn>
                <a:cxn ang="0">
                  <a:pos x="209" y="95"/>
                </a:cxn>
                <a:cxn ang="0">
                  <a:pos x="219" y="117"/>
                </a:cxn>
                <a:cxn ang="0">
                  <a:pos x="217" y="154"/>
                </a:cxn>
                <a:cxn ang="0">
                  <a:pos x="205" y="168"/>
                </a:cxn>
                <a:cxn ang="0">
                  <a:pos x="187" y="194"/>
                </a:cxn>
                <a:cxn ang="0">
                  <a:pos x="156" y="228"/>
                </a:cxn>
                <a:cxn ang="0">
                  <a:pos x="110" y="242"/>
                </a:cxn>
                <a:cxn ang="0">
                  <a:pos x="71" y="233"/>
                </a:cxn>
                <a:cxn ang="0">
                  <a:pos x="40" y="207"/>
                </a:cxn>
                <a:cxn ang="0">
                  <a:pos x="23" y="172"/>
                </a:cxn>
                <a:cxn ang="0">
                  <a:pos x="7" y="162"/>
                </a:cxn>
                <a:cxn ang="0">
                  <a:pos x="0" y="144"/>
                </a:cxn>
                <a:cxn ang="0">
                  <a:pos x="2" y="105"/>
                </a:cxn>
                <a:cxn ang="0">
                  <a:pos x="20" y="90"/>
                </a:cxn>
                <a:cxn ang="0">
                  <a:pos x="23" y="65"/>
                </a:cxn>
                <a:cxn ang="0">
                  <a:pos x="46" y="26"/>
                </a:cxn>
                <a:cxn ang="0">
                  <a:pos x="86" y="3"/>
                </a:cxn>
              </a:cxnLst>
              <a:rect l="0" t="0" r="r" b="b"/>
              <a:pathLst>
                <a:path w="219" h="242">
                  <a:moveTo>
                    <a:pt x="110" y="22"/>
                  </a:moveTo>
                  <a:lnTo>
                    <a:pt x="93" y="24"/>
                  </a:lnTo>
                  <a:lnTo>
                    <a:pt x="76" y="30"/>
                  </a:lnTo>
                  <a:lnTo>
                    <a:pt x="62" y="41"/>
                  </a:lnTo>
                  <a:lnTo>
                    <a:pt x="52" y="55"/>
                  </a:lnTo>
                  <a:lnTo>
                    <a:pt x="44" y="71"/>
                  </a:lnTo>
                  <a:lnTo>
                    <a:pt x="42" y="89"/>
                  </a:lnTo>
                  <a:lnTo>
                    <a:pt x="42" y="112"/>
                  </a:lnTo>
                  <a:lnTo>
                    <a:pt x="30" y="110"/>
                  </a:lnTo>
                  <a:lnTo>
                    <a:pt x="29" y="110"/>
                  </a:lnTo>
                  <a:lnTo>
                    <a:pt x="25" y="111"/>
                  </a:lnTo>
                  <a:lnTo>
                    <a:pt x="23" y="112"/>
                  </a:lnTo>
                  <a:lnTo>
                    <a:pt x="22" y="114"/>
                  </a:lnTo>
                  <a:lnTo>
                    <a:pt x="21" y="117"/>
                  </a:lnTo>
                  <a:lnTo>
                    <a:pt x="21" y="144"/>
                  </a:lnTo>
                  <a:lnTo>
                    <a:pt x="22" y="147"/>
                  </a:lnTo>
                  <a:lnTo>
                    <a:pt x="23" y="149"/>
                  </a:lnTo>
                  <a:lnTo>
                    <a:pt x="25" y="150"/>
                  </a:lnTo>
                  <a:lnTo>
                    <a:pt x="29" y="151"/>
                  </a:lnTo>
                  <a:lnTo>
                    <a:pt x="30" y="151"/>
                  </a:lnTo>
                  <a:lnTo>
                    <a:pt x="41" y="149"/>
                  </a:lnTo>
                  <a:lnTo>
                    <a:pt x="43" y="160"/>
                  </a:lnTo>
                  <a:lnTo>
                    <a:pt x="49" y="180"/>
                  </a:lnTo>
                  <a:lnTo>
                    <a:pt x="58" y="195"/>
                  </a:lnTo>
                  <a:lnTo>
                    <a:pt x="73" y="209"/>
                  </a:lnTo>
                  <a:lnTo>
                    <a:pt x="90" y="216"/>
                  </a:lnTo>
                  <a:lnTo>
                    <a:pt x="110" y="220"/>
                  </a:lnTo>
                  <a:lnTo>
                    <a:pt x="129" y="216"/>
                  </a:lnTo>
                  <a:lnTo>
                    <a:pt x="146" y="209"/>
                  </a:lnTo>
                  <a:lnTo>
                    <a:pt x="161" y="195"/>
                  </a:lnTo>
                  <a:lnTo>
                    <a:pt x="171" y="180"/>
                  </a:lnTo>
                  <a:lnTo>
                    <a:pt x="176" y="160"/>
                  </a:lnTo>
                  <a:lnTo>
                    <a:pt x="178" y="149"/>
                  </a:lnTo>
                  <a:lnTo>
                    <a:pt x="189" y="151"/>
                  </a:lnTo>
                  <a:lnTo>
                    <a:pt x="190" y="151"/>
                  </a:lnTo>
                  <a:lnTo>
                    <a:pt x="195" y="149"/>
                  </a:lnTo>
                  <a:lnTo>
                    <a:pt x="196" y="147"/>
                  </a:lnTo>
                  <a:lnTo>
                    <a:pt x="197" y="144"/>
                  </a:lnTo>
                  <a:lnTo>
                    <a:pt x="197" y="117"/>
                  </a:lnTo>
                  <a:lnTo>
                    <a:pt x="196" y="114"/>
                  </a:lnTo>
                  <a:lnTo>
                    <a:pt x="195" y="112"/>
                  </a:lnTo>
                  <a:lnTo>
                    <a:pt x="190" y="110"/>
                  </a:lnTo>
                  <a:lnTo>
                    <a:pt x="189" y="110"/>
                  </a:lnTo>
                  <a:lnTo>
                    <a:pt x="177" y="112"/>
                  </a:lnTo>
                  <a:lnTo>
                    <a:pt x="177" y="89"/>
                  </a:lnTo>
                  <a:lnTo>
                    <a:pt x="175" y="71"/>
                  </a:lnTo>
                  <a:lnTo>
                    <a:pt x="168" y="55"/>
                  </a:lnTo>
                  <a:lnTo>
                    <a:pt x="157" y="41"/>
                  </a:lnTo>
                  <a:lnTo>
                    <a:pt x="143" y="30"/>
                  </a:lnTo>
                  <a:lnTo>
                    <a:pt x="128" y="24"/>
                  </a:lnTo>
                  <a:lnTo>
                    <a:pt x="110" y="22"/>
                  </a:lnTo>
                  <a:close/>
                  <a:moveTo>
                    <a:pt x="110" y="0"/>
                  </a:moveTo>
                  <a:lnTo>
                    <a:pt x="133" y="3"/>
                  </a:lnTo>
                  <a:lnTo>
                    <a:pt x="155" y="12"/>
                  </a:lnTo>
                  <a:lnTo>
                    <a:pt x="173" y="26"/>
                  </a:lnTo>
                  <a:lnTo>
                    <a:pt x="187" y="44"/>
                  </a:lnTo>
                  <a:lnTo>
                    <a:pt x="196" y="65"/>
                  </a:lnTo>
                  <a:lnTo>
                    <a:pt x="199" y="89"/>
                  </a:lnTo>
                  <a:lnTo>
                    <a:pt x="199" y="90"/>
                  </a:lnTo>
                  <a:lnTo>
                    <a:pt x="209" y="95"/>
                  </a:lnTo>
                  <a:lnTo>
                    <a:pt x="217" y="105"/>
                  </a:lnTo>
                  <a:lnTo>
                    <a:pt x="219" y="117"/>
                  </a:lnTo>
                  <a:lnTo>
                    <a:pt x="219" y="144"/>
                  </a:lnTo>
                  <a:lnTo>
                    <a:pt x="217" y="154"/>
                  </a:lnTo>
                  <a:lnTo>
                    <a:pt x="212" y="162"/>
                  </a:lnTo>
                  <a:lnTo>
                    <a:pt x="205" y="168"/>
                  </a:lnTo>
                  <a:lnTo>
                    <a:pt x="196" y="172"/>
                  </a:lnTo>
                  <a:lnTo>
                    <a:pt x="187" y="194"/>
                  </a:lnTo>
                  <a:lnTo>
                    <a:pt x="174" y="214"/>
                  </a:lnTo>
                  <a:lnTo>
                    <a:pt x="156" y="228"/>
                  </a:lnTo>
                  <a:lnTo>
                    <a:pt x="134" y="238"/>
                  </a:lnTo>
                  <a:lnTo>
                    <a:pt x="110" y="242"/>
                  </a:lnTo>
                  <a:lnTo>
                    <a:pt x="89" y="239"/>
                  </a:lnTo>
                  <a:lnTo>
                    <a:pt x="71" y="233"/>
                  </a:lnTo>
                  <a:lnTo>
                    <a:pt x="54" y="222"/>
                  </a:lnTo>
                  <a:lnTo>
                    <a:pt x="40" y="207"/>
                  </a:lnTo>
                  <a:lnTo>
                    <a:pt x="30" y="191"/>
                  </a:lnTo>
                  <a:lnTo>
                    <a:pt x="23" y="172"/>
                  </a:lnTo>
                  <a:lnTo>
                    <a:pt x="14" y="169"/>
                  </a:lnTo>
                  <a:lnTo>
                    <a:pt x="7" y="162"/>
                  </a:lnTo>
                  <a:lnTo>
                    <a:pt x="2" y="154"/>
                  </a:lnTo>
                  <a:lnTo>
                    <a:pt x="0" y="144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10" y="95"/>
                  </a:lnTo>
                  <a:lnTo>
                    <a:pt x="20" y="90"/>
                  </a:lnTo>
                  <a:lnTo>
                    <a:pt x="20" y="89"/>
                  </a:lnTo>
                  <a:lnTo>
                    <a:pt x="23" y="65"/>
                  </a:lnTo>
                  <a:lnTo>
                    <a:pt x="32" y="44"/>
                  </a:lnTo>
                  <a:lnTo>
                    <a:pt x="46" y="26"/>
                  </a:lnTo>
                  <a:lnTo>
                    <a:pt x="65" y="12"/>
                  </a:lnTo>
                  <a:lnTo>
                    <a:pt x="86" y="3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5" name="Freeform 63"/>
            <p:cNvSpPr>
              <a:spLocks/>
            </p:cNvSpPr>
            <p:nvPr/>
          </p:nvSpPr>
          <p:spPr bwMode="auto">
            <a:xfrm>
              <a:off x="9805636" y="4822353"/>
              <a:ext cx="98425" cy="1555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8"/>
                </a:cxn>
                <a:cxn ang="0">
                  <a:pos x="21" y="44"/>
                </a:cxn>
                <a:cxn ang="0">
                  <a:pos x="42" y="44"/>
                </a:cxn>
                <a:cxn ang="0">
                  <a:pos x="64" y="47"/>
                </a:cxn>
                <a:cxn ang="0">
                  <a:pos x="83" y="56"/>
                </a:cxn>
                <a:cxn ang="0">
                  <a:pos x="99" y="69"/>
                </a:cxn>
                <a:cxn ang="0">
                  <a:pos x="112" y="87"/>
                </a:cxn>
                <a:cxn ang="0">
                  <a:pos x="120" y="107"/>
                </a:cxn>
                <a:cxn ang="0">
                  <a:pos x="123" y="130"/>
                </a:cxn>
                <a:cxn ang="0">
                  <a:pos x="123" y="189"/>
                </a:cxn>
                <a:cxn ang="0">
                  <a:pos x="121" y="192"/>
                </a:cxn>
                <a:cxn ang="0">
                  <a:pos x="119" y="195"/>
                </a:cxn>
                <a:cxn ang="0">
                  <a:pos x="116" y="197"/>
                </a:cxn>
                <a:cxn ang="0">
                  <a:pos x="109" y="197"/>
                </a:cxn>
                <a:cxn ang="0">
                  <a:pos x="106" y="195"/>
                </a:cxn>
                <a:cxn ang="0">
                  <a:pos x="103" y="192"/>
                </a:cxn>
                <a:cxn ang="0">
                  <a:pos x="101" y="186"/>
                </a:cxn>
                <a:cxn ang="0">
                  <a:pos x="101" y="130"/>
                </a:cxn>
                <a:cxn ang="0">
                  <a:pos x="98" y="110"/>
                </a:cxn>
                <a:cxn ang="0">
                  <a:pos x="90" y="91"/>
                </a:cxn>
                <a:cxn ang="0">
                  <a:pos x="77" y="78"/>
                </a:cxn>
                <a:cxn ang="0">
                  <a:pos x="61" y="68"/>
                </a:cxn>
                <a:cxn ang="0">
                  <a:pos x="42" y="65"/>
                </a:cxn>
                <a:cxn ang="0">
                  <a:pos x="0" y="65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10" y="0"/>
                </a:cxn>
              </a:cxnLst>
              <a:rect l="0" t="0" r="r" b="b"/>
              <a:pathLst>
                <a:path w="123" h="197">
                  <a:moveTo>
                    <a:pt x="10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1" y="8"/>
                  </a:lnTo>
                  <a:lnTo>
                    <a:pt x="21" y="44"/>
                  </a:lnTo>
                  <a:lnTo>
                    <a:pt x="42" y="44"/>
                  </a:lnTo>
                  <a:lnTo>
                    <a:pt x="64" y="47"/>
                  </a:lnTo>
                  <a:lnTo>
                    <a:pt x="83" y="56"/>
                  </a:lnTo>
                  <a:lnTo>
                    <a:pt x="99" y="69"/>
                  </a:lnTo>
                  <a:lnTo>
                    <a:pt x="112" y="87"/>
                  </a:lnTo>
                  <a:lnTo>
                    <a:pt x="120" y="107"/>
                  </a:lnTo>
                  <a:lnTo>
                    <a:pt x="123" y="130"/>
                  </a:lnTo>
                  <a:lnTo>
                    <a:pt x="123" y="189"/>
                  </a:lnTo>
                  <a:lnTo>
                    <a:pt x="121" y="192"/>
                  </a:lnTo>
                  <a:lnTo>
                    <a:pt x="119" y="195"/>
                  </a:lnTo>
                  <a:lnTo>
                    <a:pt x="116" y="197"/>
                  </a:lnTo>
                  <a:lnTo>
                    <a:pt x="109" y="197"/>
                  </a:lnTo>
                  <a:lnTo>
                    <a:pt x="106" y="195"/>
                  </a:lnTo>
                  <a:lnTo>
                    <a:pt x="103" y="192"/>
                  </a:lnTo>
                  <a:lnTo>
                    <a:pt x="101" y="186"/>
                  </a:lnTo>
                  <a:lnTo>
                    <a:pt x="101" y="130"/>
                  </a:lnTo>
                  <a:lnTo>
                    <a:pt x="98" y="110"/>
                  </a:lnTo>
                  <a:lnTo>
                    <a:pt x="90" y="91"/>
                  </a:lnTo>
                  <a:lnTo>
                    <a:pt x="77" y="78"/>
                  </a:lnTo>
                  <a:lnTo>
                    <a:pt x="61" y="68"/>
                  </a:lnTo>
                  <a:lnTo>
                    <a:pt x="42" y="65"/>
                  </a:lnTo>
                  <a:lnTo>
                    <a:pt x="0" y="65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6" name="Freeform 64"/>
            <p:cNvSpPr>
              <a:spLocks/>
            </p:cNvSpPr>
            <p:nvPr/>
          </p:nvSpPr>
          <p:spPr bwMode="auto">
            <a:xfrm>
              <a:off x="9673873" y="4822353"/>
              <a:ext cx="98425" cy="155575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19" y="2"/>
                </a:cxn>
                <a:cxn ang="0">
                  <a:pos x="121" y="4"/>
                </a:cxn>
                <a:cxn ang="0">
                  <a:pos x="123" y="8"/>
                </a:cxn>
                <a:cxn ang="0">
                  <a:pos x="123" y="65"/>
                </a:cxn>
                <a:cxn ang="0">
                  <a:pos x="81" y="65"/>
                </a:cxn>
                <a:cxn ang="0">
                  <a:pos x="63" y="68"/>
                </a:cxn>
                <a:cxn ang="0">
                  <a:pos x="46" y="78"/>
                </a:cxn>
                <a:cxn ang="0">
                  <a:pos x="33" y="91"/>
                </a:cxn>
                <a:cxn ang="0">
                  <a:pos x="25" y="110"/>
                </a:cxn>
                <a:cxn ang="0">
                  <a:pos x="22" y="130"/>
                </a:cxn>
                <a:cxn ang="0">
                  <a:pos x="22" y="186"/>
                </a:cxn>
                <a:cxn ang="0">
                  <a:pos x="20" y="192"/>
                </a:cxn>
                <a:cxn ang="0">
                  <a:pos x="18" y="195"/>
                </a:cxn>
                <a:cxn ang="0">
                  <a:pos x="14" y="197"/>
                </a:cxn>
                <a:cxn ang="0">
                  <a:pos x="8" y="197"/>
                </a:cxn>
                <a:cxn ang="0">
                  <a:pos x="4" y="195"/>
                </a:cxn>
                <a:cxn ang="0">
                  <a:pos x="2" y="192"/>
                </a:cxn>
                <a:cxn ang="0">
                  <a:pos x="0" y="189"/>
                </a:cxn>
                <a:cxn ang="0">
                  <a:pos x="0" y="130"/>
                </a:cxn>
                <a:cxn ang="0">
                  <a:pos x="3" y="107"/>
                </a:cxn>
                <a:cxn ang="0">
                  <a:pos x="11" y="87"/>
                </a:cxn>
                <a:cxn ang="0">
                  <a:pos x="24" y="69"/>
                </a:cxn>
                <a:cxn ang="0">
                  <a:pos x="41" y="56"/>
                </a:cxn>
                <a:cxn ang="0">
                  <a:pos x="59" y="47"/>
                </a:cxn>
                <a:cxn ang="0">
                  <a:pos x="81" y="44"/>
                </a:cxn>
                <a:cxn ang="0">
                  <a:pos x="102" y="44"/>
                </a:cxn>
                <a:cxn ang="0">
                  <a:pos x="102" y="8"/>
                </a:cxn>
                <a:cxn ang="0">
                  <a:pos x="104" y="4"/>
                </a:cxn>
                <a:cxn ang="0">
                  <a:pos x="107" y="2"/>
                </a:cxn>
                <a:cxn ang="0">
                  <a:pos x="109" y="1"/>
                </a:cxn>
                <a:cxn ang="0">
                  <a:pos x="112" y="0"/>
                </a:cxn>
              </a:cxnLst>
              <a:rect l="0" t="0" r="r" b="b"/>
              <a:pathLst>
                <a:path w="123" h="197">
                  <a:moveTo>
                    <a:pt x="112" y="0"/>
                  </a:moveTo>
                  <a:lnTo>
                    <a:pt x="119" y="2"/>
                  </a:lnTo>
                  <a:lnTo>
                    <a:pt x="121" y="4"/>
                  </a:lnTo>
                  <a:lnTo>
                    <a:pt x="123" y="8"/>
                  </a:lnTo>
                  <a:lnTo>
                    <a:pt x="123" y="65"/>
                  </a:lnTo>
                  <a:lnTo>
                    <a:pt x="81" y="65"/>
                  </a:lnTo>
                  <a:lnTo>
                    <a:pt x="63" y="68"/>
                  </a:lnTo>
                  <a:lnTo>
                    <a:pt x="46" y="78"/>
                  </a:lnTo>
                  <a:lnTo>
                    <a:pt x="33" y="91"/>
                  </a:lnTo>
                  <a:lnTo>
                    <a:pt x="25" y="110"/>
                  </a:lnTo>
                  <a:lnTo>
                    <a:pt x="22" y="130"/>
                  </a:lnTo>
                  <a:lnTo>
                    <a:pt x="22" y="186"/>
                  </a:lnTo>
                  <a:lnTo>
                    <a:pt x="20" y="192"/>
                  </a:lnTo>
                  <a:lnTo>
                    <a:pt x="18" y="195"/>
                  </a:lnTo>
                  <a:lnTo>
                    <a:pt x="14" y="197"/>
                  </a:lnTo>
                  <a:lnTo>
                    <a:pt x="8" y="197"/>
                  </a:lnTo>
                  <a:lnTo>
                    <a:pt x="4" y="195"/>
                  </a:lnTo>
                  <a:lnTo>
                    <a:pt x="2" y="192"/>
                  </a:lnTo>
                  <a:lnTo>
                    <a:pt x="0" y="189"/>
                  </a:lnTo>
                  <a:lnTo>
                    <a:pt x="0" y="130"/>
                  </a:lnTo>
                  <a:lnTo>
                    <a:pt x="3" y="107"/>
                  </a:lnTo>
                  <a:lnTo>
                    <a:pt x="11" y="87"/>
                  </a:lnTo>
                  <a:lnTo>
                    <a:pt x="24" y="69"/>
                  </a:lnTo>
                  <a:lnTo>
                    <a:pt x="41" y="56"/>
                  </a:lnTo>
                  <a:lnTo>
                    <a:pt x="59" y="47"/>
                  </a:lnTo>
                  <a:lnTo>
                    <a:pt x="81" y="44"/>
                  </a:lnTo>
                  <a:lnTo>
                    <a:pt x="102" y="44"/>
                  </a:lnTo>
                  <a:lnTo>
                    <a:pt x="102" y="8"/>
                  </a:lnTo>
                  <a:lnTo>
                    <a:pt x="104" y="4"/>
                  </a:lnTo>
                  <a:lnTo>
                    <a:pt x="107" y="2"/>
                  </a:lnTo>
                  <a:lnTo>
                    <a:pt x="109" y="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7" name="Freeform 65"/>
            <p:cNvSpPr>
              <a:spLocks noEditPoints="1"/>
            </p:cNvSpPr>
            <p:nvPr/>
          </p:nvSpPr>
          <p:spPr bwMode="auto">
            <a:xfrm>
              <a:off x="9337323" y="4706465"/>
              <a:ext cx="238125" cy="261938"/>
            </a:xfrm>
            <a:custGeom>
              <a:avLst/>
              <a:gdLst/>
              <a:ahLst/>
              <a:cxnLst>
                <a:cxn ang="0">
                  <a:pos x="127" y="24"/>
                </a:cxn>
                <a:cxn ang="0">
                  <a:pos x="87" y="44"/>
                </a:cxn>
                <a:cxn ang="0">
                  <a:pos x="60" y="78"/>
                </a:cxn>
                <a:cxn ang="0">
                  <a:pos x="50" y="121"/>
                </a:cxn>
                <a:cxn ang="0">
                  <a:pos x="38" y="147"/>
                </a:cxn>
                <a:cxn ang="0">
                  <a:pos x="36" y="146"/>
                </a:cxn>
                <a:cxn ang="0">
                  <a:pos x="27" y="149"/>
                </a:cxn>
                <a:cxn ang="0">
                  <a:pos x="22" y="161"/>
                </a:cxn>
                <a:cxn ang="0">
                  <a:pos x="23" y="203"/>
                </a:cxn>
                <a:cxn ang="0">
                  <a:pos x="27" y="210"/>
                </a:cxn>
                <a:cxn ang="0">
                  <a:pos x="36" y="213"/>
                </a:cxn>
                <a:cxn ang="0">
                  <a:pos x="50" y="211"/>
                </a:cxn>
                <a:cxn ang="0">
                  <a:pos x="58" y="246"/>
                </a:cxn>
                <a:cxn ang="0">
                  <a:pos x="84" y="284"/>
                </a:cxn>
                <a:cxn ang="0">
                  <a:pos x="126" y="306"/>
                </a:cxn>
                <a:cxn ang="0">
                  <a:pos x="174" y="306"/>
                </a:cxn>
                <a:cxn ang="0">
                  <a:pos x="215" y="284"/>
                </a:cxn>
                <a:cxn ang="0">
                  <a:pos x="241" y="246"/>
                </a:cxn>
                <a:cxn ang="0">
                  <a:pos x="249" y="211"/>
                </a:cxn>
                <a:cxn ang="0">
                  <a:pos x="263" y="213"/>
                </a:cxn>
                <a:cxn ang="0">
                  <a:pos x="272" y="210"/>
                </a:cxn>
                <a:cxn ang="0">
                  <a:pos x="277" y="203"/>
                </a:cxn>
                <a:cxn ang="0">
                  <a:pos x="278" y="161"/>
                </a:cxn>
                <a:cxn ang="0">
                  <a:pos x="272" y="149"/>
                </a:cxn>
                <a:cxn ang="0">
                  <a:pos x="263" y="146"/>
                </a:cxn>
                <a:cxn ang="0">
                  <a:pos x="261" y="147"/>
                </a:cxn>
                <a:cxn ang="0">
                  <a:pos x="249" y="121"/>
                </a:cxn>
                <a:cxn ang="0">
                  <a:pos x="239" y="78"/>
                </a:cxn>
                <a:cxn ang="0">
                  <a:pos x="212" y="44"/>
                </a:cxn>
                <a:cxn ang="0">
                  <a:pos x="172" y="24"/>
                </a:cxn>
                <a:cxn ang="0">
                  <a:pos x="150" y="0"/>
                </a:cxn>
                <a:cxn ang="0">
                  <a:pos x="203" y="12"/>
                </a:cxn>
                <a:cxn ang="0">
                  <a:pos x="245" y="46"/>
                </a:cxn>
                <a:cxn ang="0">
                  <a:pos x="268" y="93"/>
                </a:cxn>
                <a:cxn ang="0">
                  <a:pos x="271" y="125"/>
                </a:cxn>
                <a:cxn ang="0">
                  <a:pos x="291" y="138"/>
                </a:cxn>
                <a:cxn ang="0">
                  <a:pos x="300" y="161"/>
                </a:cxn>
                <a:cxn ang="0">
                  <a:pos x="298" y="212"/>
                </a:cxn>
                <a:cxn ang="0">
                  <a:pos x="280" y="231"/>
                </a:cxn>
                <a:cxn ang="0">
                  <a:pos x="261" y="258"/>
                </a:cxn>
                <a:cxn ang="0">
                  <a:pos x="235" y="295"/>
                </a:cxn>
                <a:cxn ang="0">
                  <a:pos x="196" y="321"/>
                </a:cxn>
                <a:cxn ang="0">
                  <a:pos x="150" y="331"/>
                </a:cxn>
                <a:cxn ang="0">
                  <a:pos x="103" y="321"/>
                </a:cxn>
                <a:cxn ang="0">
                  <a:pos x="64" y="295"/>
                </a:cxn>
                <a:cxn ang="0">
                  <a:pos x="38" y="258"/>
                </a:cxn>
                <a:cxn ang="0">
                  <a:pos x="19" y="231"/>
                </a:cxn>
                <a:cxn ang="0">
                  <a:pos x="2" y="212"/>
                </a:cxn>
                <a:cxn ang="0">
                  <a:pos x="0" y="161"/>
                </a:cxn>
                <a:cxn ang="0">
                  <a:pos x="8" y="138"/>
                </a:cxn>
                <a:cxn ang="0">
                  <a:pos x="29" y="125"/>
                </a:cxn>
                <a:cxn ang="0">
                  <a:pos x="33" y="93"/>
                </a:cxn>
                <a:cxn ang="0">
                  <a:pos x="56" y="46"/>
                </a:cxn>
                <a:cxn ang="0">
                  <a:pos x="97" y="12"/>
                </a:cxn>
                <a:cxn ang="0">
                  <a:pos x="150" y="0"/>
                </a:cxn>
              </a:cxnLst>
              <a:rect l="0" t="0" r="r" b="b"/>
              <a:pathLst>
                <a:path w="300" h="331">
                  <a:moveTo>
                    <a:pt x="150" y="22"/>
                  </a:moveTo>
                  <a:lnTo>
                    <a:pt x="127" y="24"/>
                  </a:lnTo>
                  <a:lnTo>
                    <a:pt x="106" y="32"/>
                  </a:lnTo>
                  <a:lnTo>
                    <a:pt x="87" y="44"/>
                  </a:lnTo>
                  <a:lnTo>
                    <a:pt x="72" y="59"/>
                  </a:lnTo>
                  <a:lnTo>
                    <a:pt x="60" y="78"/>
                  </a:lnTo>
                  <a:lnTo>
                    <a:pt x="52" y="99"/>
                  </a:lnTo>
                  <a:lnTo>
                    <a:pt x="50" y="121"/>
                  </a:lnTo>
                  <a:lnTo>
                    <a:pt x="50" y="148"/>
                  </a:lnTo>
                  <a:lnTo>
                    <a:pt x="38" y="147"/>
                  </a:lnTo>
                  <a:lnTo>
                    <a:pt x="37" y="146"/>
                  </a:lnTo>
                  <a:lnTo>
                    <a:pt x="36" y="146"/>
                  </a:lnTo>
                  <a:lnTo>
                    <a:pt x="31" y="147"/>
                  </a:lnTo>
                  <a:lnTo>
                    <a:pt x="27" y="149"/>
                  </a:lnTo>
                  <a:lnTo>
                    <a:pt x="23" y="156"/>
                  </a:lnTo>
                  <a:lnTo>
                    <a:pt x="22" y="161"/>
                  </a:lnTo>
                  <a:lnTo>
                    <a:pt x="22" y="199"/>
                  </a:lnTo>
                  <a:lnTo>
                    <a:pt x="23" y="203"/>
                  </a:lnTo>
                  <a:lnTo>
                    <a:pt x="25" y="207"/>
                  </a:lnTo>
                  <a:lnTo>
                    <a:pt x="27" y="210"/>
                  </a:lnTo>
                  <a:lnTo>
                    <a:pt x="31" y="212"/>
                  </a:lnTo>
                  <a:lnTo>
                    <a:pt x="36" y="213"/>
                  </a:lnTo>
                  <a:lnTo>
                    <a:pt x="39" y="213"/>
                  </a:lnTo>
                  <a:lnTo>
                    <a:pt x="50" y="211"/>
                  </a:lnTo>
                  <a:lnTo>
                    <a:pt x="51" y="222"/>
                  </a:lnTo>
                  <a:lnTo>
                    <a:pt x="58" y="246"/>
                  </a:lnTo>
                  <a:lnTo>
                    <a:pt x="69" y="267"/>
                  </a:lnTo>
                  <a:lnTo>
                    <a:pt x="84" y="284"/>
                  </a:lnTo>
                  <a:lnTo>
                    <a:pt x="104" y="298"/>
                  </a:lnTo>
                  <a:lnTo>
                    <a:pt x="126" y="306"/>
                  </a:lnTo>
                  <a:lnTo>
                    <a:pt x="150" y="310"/>
                  </a:lnTo>
                  <a:lnTo>
                    <a:pt x="174" y="306"/>
                  </a:lnTo>
                  <a:lnTo>
                    <a:pt x="196" y="298"/>
                  </a:lnTo>
                  <a:lnTo>
                    <a:pt x="215" y="284"/>
                  </a:lnTo>
                  <a:lnTo>
                    <a:pt x="230" y="267"/>
                  </a:lnTo>
                  <a:lnTo>
                    <a:pt x="241" y="246"/>
                  </a:lnTo>
                  <a:lnTo>
                    <a:pt x="248" y="222"/>
                  </a:lnTo>
                  <a:lnTo>
                    <a:pt x="249" y="211"/>
                  </a:lnTo>
                  <a:lnTo>
                    <a:pt x="261" y="213"/>
                  </a:lnTo>
                  <a:lnTo>
                    <a:pt x="263" y="213"/>
                  </a:lnTo>
                  <a:lnTo>
                    <a:pt x="268" y="212"/>
                  </a:lnTo>
                  <a:lnTo>
                    <a:pt x="272" y="210"/>
                  </a:lnTo>
                  <a:lnTo>
                    <a:pt x="274" y="207"/>
                  </a:lnTo>
                  <a:lnTo>
                    <a:pt x="277" y="203"/>
                  </a:lnTo>
                  <a:lnTo>
                    <a:pt x="278" y="199"/>
                  </a:lnTo>
                  <a:lnTo>
                    <a:pt x="278" y="161"/>
                  </a:lnTo>
                  <a:lnTo>
                    <a:pt x="277" y="156"/>
                  </a:lnTo>
                  <a:lnTo>
                    <a:pt x="272" y="149"/>
                  </a:lnTo>
                  <a:lnTo>
                    <a:pt x="268" y="147"/>
                  </a:lnTo>
                  <a:lnTo>
                    <a:pt x="263" y="146"/>
                  </a:lnTo>
                  <a:lnTo>
                    <a:pt x="262" y="146"/>
                  </a:lnTo>
                  <a:lnTo>
                    <a:pt x="261" y="147"/>
                  </a:lnTo>
                  <a:lnTo>
                    <a:pt x="249" y="148"/>
                  </a:lnTo>
                  <a:lnTo>
                    <a:pt x="249" y="121"/>
                  </a:lnTo>
                  <a:lnTo>
                    <a:pt x="247" y="99"/>
                  </a:lnTo>
                  <a:lnTo>
                    <a:pt x="239" y="78"/>
                  </a:lnTo>
                  <a:lnTo>
                    <a:pt x="227" y="59"/>
                  </a:lnTo>
                  <a:lnTo>
                    <a:pt x="212" y="44"/>
                  </a:lnTo>
                  <a:lnTo>
                    <a:pt x="193" y="32"/>
                  </a:lnTo>
                  <a:lnTo>
                    <a:pt x="172" y="24"/>
                  </a:lnTo>
                  <a:lnTo>
                    <a:pt x="150" y="22"/>
                  </a:lnTo>
                  <a:close/>
                  <a:moveTo>
                    <a:pt x="150" y="0"/>
                  </a:moveTo>
                  <a:lnTo>
                    <a:pt x="178" y="3"/>
                  </a:lnTo>
                  <a:lnTo>
                    <a:pt x="203" y="12"/>
                  </a:lnTo>
                  <a:lnTo>
                    <a:pt x="225" y="26"/>
                  </a:lnTo>
                  <a:lnTo>
                    <a:pt x="245" y="46"/>
                  </a:lnTo>
                  <a:lnTo>
                    <a:pt x="259" y="68"/>
                  </a:lnTo>
                  <a:lnTo>
                    <a:pt x="268" y="93"/>
                  </a:lnTo>
                  <a:lnTo>
                    <a:pt x="271" y="121"/>
                  </a:lnTo>
                  <a:lnTo>
                    <a:pt x="271" y="125"/>
                  </a:lnTo>
                  <a:lnTo>
                    <a:pt x="282" y="129"/>
                  </a:lnTo>
                  <a:lnTo>
                    <a:pt x="291" y="138"/>
                  </a:lnTo>
                  <a:lnTo>
                    <a:pt x="298" y="149"/>
                  </a:lnTo>
                  <a:lnTo>
                    <a:pt x="300" y="161"/>
                  </a:lnTo>
                  <a:lnTo>
                    <a:pt x="300" y="199"/>
                  </a:lnTo>
                  <a:lnTo>
                    <a:pt x="298" y="212"/>
                  </a:lnTo>
                  <a:lnTo>
                    <a:pt x="291" y="223"/>
                  </a:lnTo>
                  <a:lnTo>
                    <a:pt x="280" y="231"/>
                  </a:lnTo>
                  <a:lnTo>
                    <a:pt x="268" y="235"/>
                  </a:lnTo>
                  <a:lnTo>
                    <a:pt x="261" y="258"/>
                  </a:lnTo>
                  <a:lnTo>
                    <a:pt x="250" y="278"/>
                  </a:lnTo>
                  <a:lnTo>
                    <a:pt x="235" y="295"/>
                  </a:lnTo>
                  <a:lnTo>
                    <a:pt x="217" y="311"/>
                  </a:lnTo>
                  <a:lnTo>
                    <a:pt x="196" y="321"/>
                  </a:lnTo>
                  <a:lnTo>
                    <a:pt x="174" y="328"/>
                  </a:lnTo>
                  <a:lnTo>
                    <a:pt x="150" y="331"/>
                  </a:lnTo>
                  <a:lnTo>
                    <a:pt x="126" y="328"/>
                  </a:lnTo>
                  <a:lnTo>
                    <a:pt x="103" y="321"/>
                  </a:lnTo>
                  <a:lnTo>
                    <a:pt x="82" y="311"/>
                  </a:lnTo>
                  <a:lnTo>
                    <a:pt x="64" y="295"/>
                  </a:lnTo>
                  <a:lnTo>
                    <a:pt x="50" y="278"/>
                  </a:lnTo>
                  <a:lnTo>
                    <a:pt x="38" y="258"/>
                  </a:lnTo>
                  <a:lnTo>
                    <a:pt x="31" y="235"/>
                  </a:lnTo>
                  <a:lnTo>
                    <a:pt x="19" y="231"/>
                  </a:lnTo>
                  <a:lnTo>
                    <a:pt x="8" y="223"/>
                  </a:lnTo>
                  <a:lnTo>
                    <a:pt x="2" y="212"/>
                  </a:lnTo>
                  <a:lnTo>
                    <a:pt x="0" y="199"/>
                  </a:lnTo>
                  <a:lnTo>
                    <a:pt x="0" y="161"/>
                  </a:lnTo>
                  <a:lnTo>
                    <a:pt x="2" y="149"/>
                  </a:lnTo>
                  <a:lnTo>
                    <a:pt x="8" y="138"/>
                  </a:lnTo>
                  <a:lnTo>
                    <a:pt x="17" y="129"/>
                  </a:lnTo>
                  <a:lnTo>
                    <a:pt x="29" y="125"/>
                  </a:lnTo>
                  <a:lnTo>
                    <a:pt x="29" y="121"/>
                  </a:lnTo>
                  <a:lnTo>
                    <a:pt x="33" y="93"/>
                  </a:lnTo>
                  <a:lnTo>
                    <a:pt x="41" y="68"/>
                  </a:lnTo>
                  <a:lnTo>
                    <a:pt x="56" y="46"/>
                  </a:lnTo>
                  <a:lnTo>
                    <a:pt x="74" y="26"/>
                  </a:lnTo>
                  <a:lnTo>
                    <a:pt x="97" y="12"/>
                  </a:lnTo>
                  <a:lnTo>
                    <a:pt x="123" y="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8" name="Freeform 66"/>
            <p:cNvSpPr>
              <a:spLocks/>
            </p:cNvSpPr>
            <p:nvPr/>
          </p:nvSpPr>
          <p:spPr bwMode="auto">
            <a:xfrm>
              <a:off x="9288111" y="4944590"/>
              <a:ext cx="336550" cy="263525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67" y="0"/>
                </a:cxn>
                <a:cxn ang="0">
                  <a:pos x="170" y="2"/>
                </a:cxn>
                <a:cxn ang="0">
                  <a:pos x="173" y="4"/>
                </a:cxn>
                <a:cxn ang="0">
                  <a:pos x="174" y="6"/>
                </a:cxn>
                <a:cxn ang="0">
                  <a:pos x="175" y="10"/>
                </a:cxn>
                <a:cxn ang="0">
                  <a:pos x="175" y="81"/>
                </a:cxn>
                <a:cxn ang="0">
                  <a:pos x="116" y="81"/>
                </a:cxn>
                <a:cxn ang="0">
                  <a:pos x="95" y="83"/>
                </a:cxn>
                <a:cxn ang="0">
                  <a:pos x="75" y="91"/>
                </a:cxn>
                <a:cxn ang="0">
                  <a:pos x="57" y="102"/>
                </a:cxn>
                <a:cxn ang="0">
                  <a:pos x="43" y="118"/>
                </a:cxn>
                <a:cxn ang="0">
                  <a:pos x="32" y="135"/>
                </a:cxn>
                <a:cxn ang="0">
                  <a:pos x="24" y="155"/>
                </a:cxn>
                <a:cxn ang="0">
                  <a:pos x="22" y="177"/>
                </a:cxn>
                <a:cxn ang="0">
                  <a:pos x="22" y="310"/>
                </a:cxn>
                <a:cxn ang="0">
                  <a:pos x="401" y="310"/>
                </a:cxn>
                <a:cxn ang="0">
                  <a:pos x="401" y="177"/>
                </a:cxn>
                <a:cxn ang="0">
                  <a:pos x="399" y="155"/>
                </a:cxn>
                <a:cxn ang="0">
                  <a:pos x="391" y="135"/>
                </a:cxn>
                <a:cxn ang="0">
                  <a:pos x="380" y="118"/>
                </a:cxn>
                <a:cxn ang="0">
                  <a:pos x="365" y="102"/>
                </a:cxn>
                <a:cxn ang="0">
                  <a:pos x="347" y="91"/>
                </a:cxn>
                <a:cxn ang="0">
                  <a:pos x="328" y="83"/>
                </a:cxn>
                <a:cxn ang="0">
                  <a:pos x="306" y="81"/>
                </a:cxn>
                <a:cxn ang="0">
                  <a:pos x="248" y="81"/>
                </a:cxn>
                <a:cxn ang="0">
                  <a:pos x="248" y="6"/>
                </a:cxn>
                <a:cxn ang="0">
                  <a:pos x="253" y="2"/>
                </a:cxn>
                <a:cxn ang="0">
                  <a:pos x="256" y="0"/>
                </a:cxn>
                <a:cxn ang="0">
                  <a:pos x="263" y="0"/>
                </a:cxn>
                <a:cxn ang="0">
                  <a:pos x="266" y="2"/>
                </a:cxn>
                <a:cxn ang="0">
                  <a:pos x="268" y="4"/>
                </a:cxn>
                <a:cxn ang="0">
                  <a:pos x="269" y="6"/>
                </a:cxn>
                <a:cxn ang="0">
                  <a:pos x="270" y="10"/>
                </a:cxn>
                <a:cxn ang="0">
                  <a:pos x="270" y="60"/>
                </a:cxn>
                <a:cxn ang="0">
                  <a:pos x="306" y="60"/>
                </a:cxn>
                <a:cxn ang="0">
                  <a:pos x="333" y="64"/>
                </a:cxn>
                <a:cxn ang="0">
                  <a:pos x="357" y="72"/>
                </a:cxn>
                <a:cxn ang="0">
                  <a:pos x="379" y="86"/>
                </a:cxn>
                <a:cxn ang="0">
                  <a:pos x="397" y="104"/>
                </a:cxn>
                <a:cxn ang="0">
                  <a:pos x="411" y="125"/>
                </a:cxn>
                <a:cxn ang="0">
                  <a:pos x="420" y="150"/>
                </a:cxn>
                <a:cxn ang="0">
                  <a:pos x="423" y="177"/>
                </a:cxn>
                <a:cxn ang="0">
                  <a:pos x="423" y="332"/>
                </a:cxn>
                <a:cxn ang="0">
                  <a:pos x="0" y="332"/>
                </a:cxn>
                <a:cxn ang="0">
                  <a:pos x="0" y="177"/>
                </a:cxn>
                <a:cxn ang="0">
                  <a:pos x="3" y="150"/>
                </a:cxn>
                <a:cxn ang="0">
                  <a:pos x="12" y="125"/>
                </a:cxn>
                <a:cxn ang="0">
                  <a:pos x="25" y="104"/>
                </a:cxn>
                <a:cxn ang="0">
                  <a:pos x="44" y="86"/>
                </a:cxn>
                <a:cxn ang="0">
                  <a:pos x="66" y="72"/>
                </a:cxn>
                <a:cxn ang="0">
                  <a:pos x="90" y="64"/>
                </a:cxn>
                <a:cxn ang="0">
                  <a:pos x="116" y="60"/>
                </a:cxn>
                <a:cxn ang="0">
                  <a:pos x="153" y="60"/>
                </a:cxn>
                <a:cxn ang="0">
                  <a:pos x="153" y="6"/>
                </a:cxn>
                <a:cxn ang="0">
                  <a:pos x="157" y="2"/>
                </a:cxn>
                <a:cxn ang="0">
                  <a:pos x="160" y="0"/>
                </a:cxn>
              </a:cxnLst>
              <a:rect l="0" t="0" r="r" b="b"/>
              <a:pathLst>
                <a:path w="423" h="332">
                  <a:moveTo>
                    <a:pt x="160" y="0"/>
                  </a:moveTo>
                  <a:lnTo>
                    <a:pt x="167" y="0"/>
                  </a:lnTo>
                  <a:lnTo>
                    <a:pt x="170" y="2"/>
                  </a:lnTo>
                  <a:lnTo>
                    <a:pt x="173" y="4"/>
                  </a:lnTo>
                  <a:lnTo>
                    <a:pt x="174" y="6"/>
                  </a:lnTo>
                  <a:lnTo>
                    <a:pt x="175" y="10"/>
                  </a:lnTo>
                  <a:lnTo>
                    <a:pt x="175" y="81"/>
                  </a:lnTo>
                  <a:lnTo>
                    <a:pt x="116" y="81"/>
                  </a:lnTo>
                  <a:lnTo>
                    <a:pt x="95" y="83"/>
                  </a:lnTo>
                  <a:lnTo>
                    <a:pt x="75" y="91"/>
                  </a:lnTo>
                  <a:lnTo>
                    <a:pt x="57" y="102"/>
                  </a:lnTo>
                  <a:lnTo>
                    <a:pt x="43" y="118"/>
                  </a:lnTo>
                  <a:lnTo>
                    <a:pt x="32" y="135"/>
                  </a:lnTo>
                  <a:lnTo>
                    <a:pt x="24" y="155"/>
                  </a:lnTo>
                  <a:lnTo>
                    <a:pt x="22" y="177"/>
                  </a:lnTo>
                  <a:lnTo>
                    <a:pt x="22" y="310"/>
                  </a:lnTo>
                  <a:lnTo>
                    <a:pt x="401" y="310"/>
                  </a:lnTo>
                  <a:lnTo>
                    <a:pt x="401" y="177"/>
                  </a:lnTo>
                  <a:lnTo>
                    <a:pt x="399" y="155"/>
                  </a:lnTo>
                  <a:lnTo>
                    <a:pt x="391" y="135"/>
                  </a:lnTo>
                  <a:lnTo>
                    <a:pt x="380" y="118"/>
                  </a:lnTo>
                  <a:lnTo>
                    <a:pt x="365" y="102"/>
                  </a:lnTo>
                  <a:lnTo>
                    <a:pt x="347" y="91"/>
                  </a:lnTo>
                  <a:lnTo>
                    <a:pt x="328" y="83"/>
                  </a:lnTo>
                  <a:lnTo>
                    <a:pt x="306" y="81"/>
                  </a:lnTo>
                  <a:lnTo>
                    <a:pt x="248" y="81"/>
                  </a:lnTo>
                  <a:lnTo>
                    <a:pt x="248" y="6"/>
                  </a:lnTo>
                  <a:lnTo>
                    <a:pt x="253" y="2"/>
                  </a:lnTo>
                  <a:lnTo>
                    <a:pt x="256" y="0"/>
                  </a:lnTo>
                  <a:lnTo>
                    <a:pt x="263" y="0"/>
                  </a:lnTo>
                  <a:lnTo>
                    <a:pt x="266" y="2"/>
                  </a:lnTo>
                  <a:lnTo>
                    <a:pt x="268" y="4"/>
                  </a:lnTo>
                  <a:lnTo>
                    <a:pt x="269" y="6"/>
                  </a:lnTo>
                  <a:lnTo>
                    <a:pt x="270" y="10"/>
                  </a:lnTo>
                  <a:lnTo>
                    <a:pt x="270" y="60"/>
                  </a:lnTo>
                  <a:lnTo>
                    <a:pt x="306" y="60"/>
                  </a:lnTo>
                  <a:lnTo>
                    <a:pt x="333" y="64"/>
                  </a:lnTo>
                  <a:lnTo>
                    <a:pt x="357" y="72"/>
                  </a:lnTo>
                  <a:lnTo>
                    <a:pt x="379" y="86"/>
                  </a:lnTo>
                  <a:lnTo>
                    <a:pt x="397" y="104"/>
                  </a:lnTo>
                  <a:lnTo>
                    <a:pt x="411" y="125"/>
                  </a:lnTo>
                  <a:lnTo>
                    <a:pt x="420" y="150"/>
                  </a:lnTo>
                  <a:lnTo>
                    <a:pt x="423" y="177"/>
                  </a:lnTo>
                  <a:lnTo>
                    <a:pt x="423" y="332"/>
                  </a:lnTo>
                  <a:lnTo>
                    <a:pt x="0" y="332"/>
                  </a:lnTo>
                  <a:lnTo>
                    <a:pt x="0" y="177"/>
                  </a:lnTo>
                  <a:lnTo>
                    <a:pt x="3" y="150"/>
                  </a:lnTo>
                  <a:lnTo>
                    <a:pt x="12" y="125"/>
                  </a:lnTo>
                  <a:lnTo>
                    <a:pt x="25" y="104"/>
                  </a:lnTo>
                  <a:lnTo>
                    <a:pt x="44" y="86"/>
                  </a:lnTo>
                  <a:lnTo>
                    <a:pt x="66" y="72"/>
                  </a:lnTo>
                  <a:lnTo>
                    <a:pt x="90" y="64"/>
                  </a:lnTo>
                  <a:lnTo>
                    <a:pt x="116" y="60"/>
                  </a:lnTo>
                  <a:lnTo>
                    <a:pt x="153" y="60"/>
                  </a:lnTo>
                  <a:lnTo>
                    <a:pt x="153" y="6"/>
                  </a:lnTo>
                  <a:lnTo>
                    <a:pt x="157" y="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9" name="Freeform 67"/>
            <p:cNvSpPr>
              <a:spLocks/>
            </p:cNvSpPr>
            <p:nvPr/>
          </p:nvSpPr>
          <p:spPr bwMode="auto">
            <a:xfrm>
              <a:off x="9386536" y="4993803"/>
              <a:ext cx="138113" cy="1397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9" y="2"/>
                </a:cxn>
                <a:cxn ang="0">
                  <a:pos x="21" y="5"/>
                </a:cxn>
                <a:cxn ang="0">
                  <a:pos x="87" y="129"/>
                </a:cxn>
                <a:cxn ang="0">
                  <a:pos x="154" y="5"/>
                </a:cxn>
                <a:cxn ang="0">
                  <a:pos x="156" y="2"/>
                </a:cxn>
                <a:cxn ang="0">
                  <a:pos x="163" y="0"/>
                </a:cxn>
                <a:cxn ang="0">
                  <a:pos x="165" y="0"/>
                </a:cxn>
                <a:cxn ang="0">
                  <a:pos x="168" y="1"/>
                </a:cxn>
                <a:cxn ang="0">
                  <a:pos x="172" y="3"/>
                </a:cxn>
                <a:cxn ang="0">
                  <a:pos x="173" y="5"/>
                </a:cxn>
                <a:cxn ang="0">
                  <a:pos x="174" y="8"/>
                </a:cxn>
                <a:cxn ang="0">
                  <a:pos x="174" y="12"/>
                </a:cxn>
                <a:cxn ang="0">
                  <a:pos x="173" y="15"/>
                </a:cxn>
                <a:cxn ang="0">
                  <a:pos x="87" y="175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7" y="1"/>
                </a:cxn>
                <a:cxn ang="0">
                  <a:pos x="10" y="0"/>
                </a:cxn>
              </a:cxnLst>
              <a:rect l="0" t="0" r="r" b="b"/>
              <a:pathLst>
                <a:path w="174" h="175">
                  <a:moveTo>
                    <a:pt x="10" y="0"/>
                  </a:moveTo>
                  <a:lnTo>
                    <a:pt x="12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87" y="129"/>
                  </a:lnTo>
                  <a:lnTo>
                    <a:pt x="154" y="5"/>
                  </a:lnTo>
                  <a:lnTo>
                    <a:pt x="156" y="2"/>
                  </a:lnTo>
                  <a:lnTo>
                    <a:pt x="163" y="0"/>
                  </a:lnTo>
                  <a:lnTo>
                    <a:pt x="165" y="0"/>
                  </a:lnTo>
                  <a:lnTo>
                    <a:pt x="168" y="1"/>
                  </a:lnTo>
                  <a:lnTo>
                    <a:pt x="172" y="3"/>
                  </a:lnTo>
                  <a:lnTo>
                    <a:pt x="173" y="5"/>
                  </a:lnTo>
                  <a:lnTo>
                    <a:pt x="174" y="8"/>
                  </a:lnTo>
                  <a:lnTo>
                    <a:pt x="174" y="12"/>
                  </a:lnTo>
                  <a:lnTo>
                    <a:pt x="173" y="15"/>
                  </a:lnTo>
                  <a:lnTo>
                    <a:pt x="87" y="175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0" name="Freeform 68"/>
            <p:cNvSpPr>
              <a:spLocks/>
            </p:cNvSpPr>
            <p:nvPr/>
          </p:nvSpPr>
          <p:spPr bwMode="auto">
            <a:xfrm>
              <a:off x="9365898" y="4741390"/>
              <a:ext cx="179388" cy="82550"/>
            </a:xfrm>
            <a:custGeom>
              <a:avLst/>
              <a:gdLst/>
              <a:ahLst/>
              <a:cxnLst>
                <a:cxn ang="0">
                  <a:pos x="163" y="0"/>
                </a:cxn>
                <a:cxn ang="0">
                  <a:pos x="168" y="25"/>
                </a:cxn>
                <a:cxn ang="0">
                  <a:pos x="169" y="28"/>
                </a:cxn>
                <a:cxn ang="0">
                  <a:pos x="171" y="36"/>
                </a:cxn>
                <a:cxn ang="0">
                  <a:pos x="176" y="46"/>
                </a:cxn>
                <a:cxn ang="0">
                  <a:pos x="182" y="58"/>
                </a:cxn>
                <a:cxn ang="0">
                  <a:pos x="190" y="69"/>
                </a:cxn>
                <a:cxn ang="0">
                  <a:pos x="202" y="78"/>
                </a:cxn>
                <a:cxn ang="0">
                  <a:pos x="215" y="82"/>
                </a:cxn>
                <a:cxn ang="0">
                  <a:pos x="220" y="83"/>
                </a:cxn>
                <a:cxn ang="0">
                  <a:pos x="224" y="90"/>
                </a:cxn>
                <a:cxn ang="0">
                  <a:pos x="224" y="94"/>
                </a:cxn>
                <a:cxn ang="0">
                  <a:pos x="222" y="101"/>
                </a:cxn>
                <a:cxn ang="0">
                  <a:pos x="219" y="103"/>
                </a:cxn>
                <a:cxn ang="0">
                  <a:pos x="215" y="104"/>
                </a:cxn>
                <a:cxn ang="0">
                  <a:pos x="212" y="104"/>
                </a:cxn>
                <a:cxn ang="0">
                  <a:pos x="198" y="100"/>
                </a:cxn>
                <a:cxn ang="0">
                  <a:pos x="185" y="92"/>
                </a:cxn>
                <a:cxn ang="0">
                  <a:pos x="175" y="83"/>
                </a:cxn>
                <a:cxn ang="0">
                  <a:pos x="166" y="72"/>
                </a:cxn>
                <a:cxn ang="0">
                  <a:pos x="159" y="60"/>
                </a:cxn>
                <a:cxn ang="0">
                  <a:pos x="154" y="49"/>
                </a:cxn>
                <a:cxn ang="0">
                  <a:pos x="144" y="59"/>
                </a:cxn>
                <a:cxn ang="0">
                  <a:pos x="131" y="69"/>
                </a:cxn>
                <a:cxn ang="0">
                  <a:pos x="115" y="80"/>
                </a:cxn>
                <a:cxn ang="0">
                  <a:pos x="97" y="89"/>
                </a:cxn>
                <a:cxn ang="0">
                  <a:pos x="75" y="96"/>
                </a:cxn>
                <a:cxn ang="0">
                  <a:pos x="49" y="102"/>
                </a:cxn>
                <a:cxn ang="0">
                  <a:pos x="21" y="104"/>
                </a:cxn>
                <a:cxn ang="0">
                  <a:pos x="10" y="104"/>
                </a:cxn>
                <a:cxn ang="0">
                  <a:pos x="6" y="103"/>
                </a:cxn>
                <a:cxn ang="0">
                  <a:pos x="4" y="102"/>
                </a:cxn>
                <a:cxn ang="0">
                  <a:pos x="2" y="100"/>
                </a:cxn>
                <a:cxn ang="0">
                  <a:pos x="0" y="96"/>
                </a:cxn>
                <a:cxn ang="0">
                  <a:pos x="0" y="93"/>
                </a:cxn>
                <a:cxn ang="0">
                  <a:pos x="2" y="86"/>
                </a:cxn>
                <a:cxn ang="0">
                  <a:pos x="4" y="84"/>
                </a:cxn>
                <a:cxn ang="0">
                  <a:pos x="8" y="82"/>
                </a:cxn>
                <a:cxn ang="0">
                  <a:pos x="11" y="82"/>
                </a:cxn>
                <a:cxn ang="0">
                  <a:pos x="38" y="81"/>
                </a:cxn>
                <a:cxn ang="0">
                  <a:pos x="61" y="78"/>
                </a:cxn>
                <a:cxn ang="0">
                  <a:pos x="82" y="71"/>
                </a:cxn>
                <a:cxn ang="0">
                  <a:pos x="100" y="63"/>
                </a:cxn>
                <a:cxn ang="0">
                  <a:pos x="115" y="55"/>
                </a:cxn>
                <a:cxn ang="0">
                  <a:pos x="127" y="45"/>
                </a:cxn>
                <a:cxn ang="0">
                  <a:pos x="136" y="37"/>
                </a:cxn>
                <a:cxn ang="0">
                  <a:pos x="143" y="29"/>
                </a:cxn>
                <a:cxn ang="0">
                  <a:pos x="147" y="24"/>
                </a:cxn>
                <a:cxn ang="0">
                  <a:pos x="148" y="22"/>
                </a:cxn>
                <a:cxn ang="0">
                  <a:pos x="163" y="0"/>
                </a:cxn>
              </a:cxnLst>
              <a:rect l="0" t="0" r="r" b="b"/>
              <a:pathLst>
                <a:path w="224" h="104">
                  <a:moveTo>
                    <a:pt x="163" y="0"/>
                  </a:moveTo>
                  <a:lnTo>
                    <a:pt x="168" y="25"/>
                  </a:lnTo>
                  <a:lnTo>
                    <a:pt x="169" y="28"/>
                  </a:lnTo>
                  <a:lnTo>
                    <a:pt x="171" y="36"/>
                  </a:lnTo>
                  <a:lnTo>
                    <a:pt x="176" y="46"/>
                  </a:lnTo>
                  <a:lnTo>
                    <a:pt x="182" y="58"/>
                  </a:lnTo>
                  <a:lnTo>
                    <a:pt x="190" y="69"/>
                  </a:lnTo>
                  <a:lnTo>
                    <a:pt x="202" y="78"/>
                  </a:lnTo>
                  <a:lnTo>
                    <a:pt x="215" y="82"/>
                  </a:lnTo>
                  <a:lnTo>
                    <a:pt x="220" y="83"/>
                  </a:lnTo>
                  <a:lnTo>
                    <a:pt x="224" y="90"/>
                  </a:lnTo>
                  <a:lnTo>
                    <a:pt x="224" y="94"/>
                  </a:lnTo>
                  <a:lnTo>
                    <a:pt x="222" y="101"/>
                  </a:lnTo>
                  <a:lnTo>
                    <a:pt x="219" y="103"/>
                  </a:lnTo>
                  <a:lnTo>
                    <a:pt x="215" y="104"/>
                  </a:lnTo>
                  <a:lnTo>
                    <a:pt x="212" y="104"/>
                  </a:lnTo>
                  <a:lnTo>
                    <a:pt x="198" y="100"/>
                  </a:lnTo>
                  <a:lnTo>
                    <a:pt x="185" y="92"/>
                  </a:lnTo>
                  <a:lnTo>
                    <a:pt x="175" y="83"/>
                  </a:lnTo>
                  <a:lnTo>
                    <a:pt x="166" y="72"/>
                  </a:lnTo>
                  <a:lnTo>
                    <a:pt x="159" y="60"/>
                  </a:lnTo>
                  <a:lnTo>
                    <a:pt x="154" y="49"/>
                  </a:lnTo>
                  <a:lnTo>
                    <a:pt x="144" y="59"/>
                  </a:lnTo>
                  <a:lnTo>
                    <a:pt x="131" y="69"/>
                  </a:lnTo>
                  <a:lnTo>
                    <a:pt x="115" y="80"/>
                  </a:lnTo>
                  <a:lnTo>
                    <a:pt x="97" y="89"/>
                  </a:lnTo>
                  <a:lnTo>
                    <a:pt x="75" y="96"/>
                  </a:lnTo>
                  <a:lnTo>
                    <a:pt x="49" y="102"/>
                  </a:lnTo>
                  <a:lnTo>
                    <a:pt x="21" y="104"/>
                  </a:lnTo>
                  <a:lnTo>
                    <a:pt x="10" y="104"/>
                  </a:lnTo>
                  <a:lnTo>
                    <a:pt x="6" y="103"/>
                  </a:lnTo>
                  <a:lnTo>
                    <a:pt x="4" y="102"/>
                  </a:lnTo>
                  <a:lnTo>
                    <a:pt x="2" y="100"/>
                  </a:lnTo>
                  <a:lnTo>
                    <a:pt x="0" y="96"/>
                  </a:lnTo>
                  <a:lnTo>
                    <a:pt x="0" y="93"/>
                  </a:lnTo>
                  <a:lnTo>
                    <a:pt x="2" y="86"/>
                  </a:lnTo>
                  <a:lnTo>
                    <a:pt x="4" y="84"/>
                  </a:lnTo>
                  <a:lnTo>
                    <a:pt x="8" y="82"/>
                  </a:lnTo>
                  <a:lnTo>
                    <a:pt x="11" y="82"/>
                  </a:lnTo>
                  <a:lnTo>
                    <a:pt x="38" y="81"/>
                  </a:lnTo>
                  <a:lnTo>
                    <a:pt x="61" y="78"/>
                  </a:lnTo>
                  <a:lnTo>
                    <a:pt x="82" y="71"/>
                  </a:lnTo>
                  <a:lnTo>
                    <a:pt x="100" y="63"/>
                  </a:lnTo>
                  <a:lnTo>
                    <a:pt x="115" y="55"/>
                  </a:lnTo>
                  <a:lnTo>
                    <a:pt x="127" y="45"/>
                  </a:lnTo>
                  <a:lnTo>
                    <a:pt x="136" y="37"/>
                  </a:lnTo>
                  <a:lnTo>
                    <a:pt x="143" y="29"/>
                  </a:lnTo>
                  <a:lnTo>
                    <a:pt x="147" y="24"/>
                  </a:lnTo>
                  <a:lnTo>
                    <a:pt x="148" y="22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1" name="Freeform 69"/>
            <p:cNvSpPr>
              <a:spLocks/>
            </p:cNvSpPr>
            <p:nvPr/>
          </p:nvSpPr>
          <p:spPr bwMode="auto">
            <a:xfrm>
              <a:off x="9434161" y="4912840"/>
              <a:ext cx="44450" cy="174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5" y="0"/>
                </a:cxn>
                <a:cxn ang="0">
                  <a:pos x="48" y="1"/>
                </a:cxn>
                <a:cxn ang="0">
                  <a:pos x="50" y="2"/>
                </a:cxn>
                <a:cxn ang="0">
                  <a:pos x="52" y="5"/>
                </a:cxn>
                <a:cxn ang="0">
                  <a:pos x="55" y="8"/>
                </a:cxn>
                <a:cxn ang="0">
                  <a:pos x="55" y="15"/>
                </a:cxn>
                <a:cxn ang="0">
                  <a:pos x="52" y="18"/>
                </a:cxn>
                <a:cxn ang="0">
                  <a:pos x="48" y="22"/>
                </a:cxn>
                <a:cxn ang="0">
                  <a:pos x="7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3" y="4"/>
                </a:cxn>
                <a:cxn ang="0">
                  <a:pos x="6" y="1"/>
                </a:cxn>
                <a:cxn ang="0">
                  <a:pos x="11" y="0"/>
                </a:cxn>
              </a:cxnLst>
              <a:rect l="0" t="0" r="r" b="b"/>
              <a:pathLst>
                <a:path w="55" h="22">
                  <a:moveTo>
                    <a:pt x="11" y="0"/>
                  </a:moveTo>
                  <a:lnTo>
                    <a:pt x="45" y="0"/>
                  </a:lnTo>
                  <a:lnTo>
                    <a:pt x="48" y="1"/>
                  </a:lnTo>
                  <a:lnTo>
                    <a:pt x="50" y="2"/>
                  </a:lnTo>
                  <a:lnTo>
                    <a:pt x="52" y="5"/>
                  </a:lnTo>
                  <a:lnTo>
                    <a:pt x="55" y="8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48" y="22"/>
                  </a:lnTo>
                  <a:lnTo>
                    <a:pt x="7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2" name="Freeform 70"/>
            <p:cNvSpPr>
              <a:spLocks/>
            </p:cNvSpPr>
            <p:nvPr/>
          </p:nvSpPr>
          <p:spPr bwMode="auto">
            <a:xfrm>
              <a:off x="9723086" y="4684240"/>
              <a:ext cx="133350" cy="58738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74" y="18"/>
                </a:cxn>
                <a:cxn ang="0">
                  <a:pos x="76" y="20"/>
                </a:cxn>
                <a:cxn ang="0">
                  <a:pos x="79" y="24"/>
                </a:cxn>
                <a:cxn ang="0">
                  <a:pos x="84" y="31"/>
                </a:cxn>
                <a:cxn ang="0">
                  <a:pos x="92" y="37"/>
                </a:cxn>
                <a:cxn ang="0">
                  <a:pos x="103" y="44"/>
                </a:cxn>
                <a:cxn ang="0">
                  <a:pos x="117" y="50"/>
                </a:cxn>
                <a:cxn ang="0">
                  <a:pos x="134" y="53"/>
                </a:cxn>
                <a:cxn ang="0">
                  <a:pos x="159" y="53"/>
                </a:cxn>
                <a:cxn ang="0">
                  <a:pos x="162" y="55"/>
                </a:cxn>
                <a:cxn ang="0">
                  <a:pos x="167" y="59"/>
                </a:cxn>
                <a:cxn ang="0">
                  <a:pos x="168" y="63"/>
                </a:cxn>
                <a:cxn ang="0">
                  <a:pos x="168" y="66"/>
                </a:cxn>
                <a:cxn ang="0">
                  <a:pos x="164" y="73"/>
                </a:cxn>
                <a:cxn ang="0">
                  <a:pos x="157" y="75"/>
                </a:cxn>
                <a:cxn ang="0">
                  <a:pos x="149" y="75"/>
                </a:cxn>
                <a:cxn ang="0">
                  <a:pos x="127" y="74"/>
                </a:cxn>
                <a:cxn ang="0">
                  <a:pos x="109" y="69"/>
                </a:cxn>
                <a:cxn ang="0">
                  <a:pos x="94" y="63"/>
                </a:cxn>
                <a:cxn ang="0">
                  <a:pos x="81" y="56"/>
                </a:cxn>
                <a:cxn ang="0">
                  <a:pos x="72" y="48"/>
                </a:cxn>
                <a:cxn ang="0">
                  <a:pos x="65" y="41"/>
                </a:cxn>
                <a:cxn ang="0">
                  <a:pos x="55" y="51"/>
                </a:cxn>
                <a:cxn ang="0">
                  <a:pos x="43" y="62"/>
                </a:cxn>
                <a:cxn ang="0">
                  <a:pos x="28" y="70"/>
                </a:cxn>
                <a:cxn ang="0">
                  <a:pos x="13" y="75"/>
                </a:cxn>
                <a:cxn ang="0">
                  <a:pos x="10" y="75"/>
                </a:cxn>
                <a:cxn ang="0">
                  <a:pos x="5" y="74"/>
                </a:cxn>
                <a:cxn ang="0">
                  <a:pos x="3" y="72"/>
                </a:cxn>
                <a:cxn ang="0">
                  <a:pos x="1" y="68"/>
                </a:cxn>
                <a:cxn ang="0">
                  <a:pos x="0" y="65"/>
                </a:cxn>
                <a:cxn ang="0">
                  <a:pos x="1" y="61"/>
                </a:cxn>
                <a:cxn ang="0">
                  <a:pos x="5" y="54"/>
                </a:cxn>
                <a:cxn ang="0">
                  <a:pos x="10" y="53"/>
                </a:cxn>
                <a:cxn ang="0">
                  <a:pos x="22" y="50"/>
                </a:cxn>
                <a:cxn ang="0">
                  <a:pos x="33" y="42"/>
                </a:cxn>
                <a:cxn ang="0">
                  <a:pos x="43" y="32"/>
                </a:cxn>
                <a:cxn ang="0">
                  <a:pos x="50" y="23"/>
                </a:cxn>
                <a:cxn ang="0">
                  <a:pos x="56" y="17"/>
                </a:cxn>
                <a:cxn ang="0">
                  <a:pos x="67" y="0"/>
                </a:cxn>
              </a:cxnLst>
              <a:rect l="0" t="0" r="r" b="b"/>
              <a:pathLst>
                <a:path w="168" h="75">
                  <a:moveTo>
                    <a:pt x="67" y="0"/>
                  </a:moveTo>
                  <a:lnTo>
                    <a:pt x="74" y="18"/>
                  </a:lnTo>
                  <a:lnTo>
                    <a:pt x="76" y="20"/>
                  </a:lnTo>
                  <a:lnTo>
                    <a:pt x="79" y="24"/>
                  </a:lnTo>
                  <a:lnTo>
                    <a:pt x="84" y="31"/>
                  </a:lnTo>
                  <a:lnTo>
                    <a:pt x="92" y="37"/>
                  </a:lnTo>
                  <a:lnTo>
                    <a:pt x="103" y="44"/>
                  </a:lnTo>
                  <a:lnTo>
                    <a:pt x="117" y="50"/>
                  </a:lnTo>
                  <a:lnTo>
                    <a:pt x="134" y="53"/>
                  </a:lnTo>
                  <a:lnTo>
                    <a:pt x="159" y="53"/>
                  </a:lnTo>
                  <a:lnTo>
                    <a:pt x="162" y="55"/>
                  </a:lnTo>
                  <a:lnTo>
                    <a:pt x="167" y="59"/>
                  </a:lnTo>
                  <a:lnTo>
                    <a:pt x="168" y="63"/>
                  </a:lnTo>
                  <a:lnTo>
                    <a:pt x="168" y="66"/>
                  </a:lnTo>
                  <a:lnTo>
                    <a:pt x="164" y="73"/>
                  </a:lnTo>
                  <a:lnTo>
                    <a:pt x="157" y="75"/>
                  </a:lnTo>
                  <a:lnTo>
                    <a:pt x="149" y="75"/>
                  </a:lnTo>
                  <a:lnTo>
                    <a:pt x="127" y="74"/>
                  </a:lnTo>
                  <a:lnTo>
                    <a:pt x="109" y="69"/>
                  </a:lnTo>
                  <a:lnTo>
                    <a:pt x="94" y="63"/>
                  </a:lnTo>
                  <a:lnTo>
                    <a:pt x="81" y="56"/>
                  </a:lnTo>
                  <a:lnTo>
                    <a:pt x="72" y="48"/>
                  </a:lnTo>
                  <a:lnTo>
                    <a:pt x="65" y="41"/>
                  </a:lnTo>
                  <a:lnTo>
                    <a:pt x="55" y="51"/>
                  </a:lnTo>
                  <a:lnTo>
                    <a:pt x="43" y="62"/>
                  </a:lnTo>
                  <a:lnTo>
                    <a:pt x="28" y="70"/>
                  </a:lnTo>
                  <a:lnTo>
                    <a:pt x="13" y="75"/>
                  </a:lnTo>
                  <a:lnTo>
                    <a:pt x="10" y="75"/>
                  </a:lnTo>
                  <a:lnTo>
                    <a:pt x="5" y="74"/>
                  </a:lnTo>
                  <a:lnTo>
                    <a:pt x="3" y="72"/>
                  </a:lnTo>
                  <a:lnTo>
                    <a:pt x="1" y="68"/>
                  </a:lnTo>
                  <a:lnTo>
                    <a:pt x="0" y="65"/>
                  </a:lnTo>
                  <a:lnTo>
                    <a:pt x="1" y="61"/>
                  </a:lnTo>
                  <a:lnTo>
                    <a:pt x="5" y="54"/>
                  </a:lnTo>
                  <a:lnTo>
                    <a:pt x="10" y="53"/>
                  </a:lnTo>
                  <a:lnTo>
                    <a:pt x="22" y="50"/>
                  </a:lnTo>
                  <a:lnTo>
                    <a:pt x="33" y="42"/>
                  </a:lnTo>
                  <a:lnTo>
                    <a:pt x="43" y="32"/>
                  </a:lnTo>
                  <a:lnTo>
                    <a:pt x="50" y="23"/>
                  </a:lnTo>
                  <a:lnTo>
                    <a:pt x="56" y="1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4" name="Freeform 16"/>
            <p:cNvSpPr>
              <a:spLocks/>
            </p:cNvSpPr>
            <p:nvPr/>
          </p:nvSpPr>
          <p:spPr bwMode="auto">
            <a:xfrm>
              <a:off x="9434955" y="5704811"/>
              <a:ext cx="277813" cy="27146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56" y="2"/>
                </a:cxn>
                <a:cxn ang="0">
                  <a:pos x="287" y="9"/>
                </a:cxn>
                <a:cxn ang="0">
                  <a:pos x="317" y="20"/>
                </a:cxn>
                <a:cxn ang="0">
                  <a:pos x="344" y="35"/>
                </a:cxn>
                <a:cxn ang="0">
                  <a:pos x="346" y="36"/>
                </a:cxn>
                <a:cxn ang="0">
                  <a:pos x="348" y="38"/>
                </a:cxn>
                <a:cxn ang="0">
                  <a:pos x="349" y="42"/>
                </a:cxn>
                <a:cxn ang="0">
                  <a:pos x="349" y="44"/>
                </a:cxn>
                <a:cxn ang="0">
                  <a:pos x="348" y="47"/>
                </a:cxn>
                <a:cxn ang="0">
                  <a:pos x="347" y="49"/>
                </a:cxn>
                <a:cxn ang="0">
                  <a:pos x="345" y="53"/>
                </a:cxn>
                <a:cxn ang="0">
                  <a:pos x="339" y="55"/>
                </a:cxn>
                <a:cxn ang="0">
                  <a:pos x="336" y="54"/>
                </a:cxn>
                <a:cxn ang="0">
                  <a:pos x="333" y="53"/>
                </a:cxn>
                <a:cxn ang="0">
                  <a:pos x="308" y="39"/>
                </a:cxn>
                <a:cxn ang="0">
                  <a:pos x="281" y="29"/>
                </a:cxn>
                <a:cxn ang="0">
                  <a:pos x="253" y="24"/>
                </a:cxn>
                <a:cxn ang="0">
                  <a:pos x="225" y="22"/>
                </a:cxn>
                <a:cxn ang="0">
                  <a:pos x="189" y="25"/>
                </a:cxn>
                <a:cxn ang="0">
                  <a:pos x="155" y="35"/>
                </a:cxn>
                <a:cxn ang="0">
                  <a:pos x="123" y="49"/>
                </a:cxn>
                <a:cxn ang="0">
                  <a:pos x="94" y="70"/>
                </a:cxn>
                <a:cxn ang="0">
                  <a:pos x="70" y="94"/>
                </a:cxn>
                <a:cxn ang="0">
                  <a:pos x="49" y="123"/>
                </a:cxn>
                <a:cxn ang="0">
                  <a:pos x="35" y="155"/>
                </a:cxn>
                <a:cxn ang="0">
                  <a:pos x="25" y="189"/>
                </a:cxn>
                <a:cxn ang="0">
                  <a:pos x="22" y="225"/>
                </a:cxn>
                <a:cxn ang="0">
                  <a:pos x="24" y="252"/>
                </a:cxn>
                <a:cxn ang="0">
                  <a:pos x="28" y="277"/>
                </a:cxn>
                <a:cxn ang="0">
                  <a:pos x="37" y="302"/>
                </a:cxn>
                <a:cxn ang="0">
                  <a:pos x="48" y="326"/>
                </a:cxn>
                <a:cxn ang="0">
                  <a:pos x="49" y="330"/>
                </a:cxn>
                <a:cxn ang="0">
                  <a:pos x="49" y="332"/>
                </a:cxn>
                <a:cxn ang="0">
                  <a:pos x="47" y="339"/>
                </a:cxn>
                <a:cxn ang="0">
                  <a:pos x="44" y="341"/>
                </a:cxn>
                <a:cxn ang="0">
                  <a:pos x="42" y="342"/>
                </a:cxn>
                <a:cxn ang="0">
                  <a:pos x="36" y="342"/>
                </a:cxn>
                <a:cxn ang="0">
                  <a:pos x="33" y="341"/>
                </a:cxn>
                <a:cxn ang="0">
                  <a:pos x="28" y="336"/>
                </a:cxn>
                <a:cxn ang="0">
                  <a:pos x="16" y="311"/>
                </a:cxn>
                <a:cxn ang="0">
                  <a:pos x="7" y="284"/>
                </a:cxn>
                <a:cxn ang="0">
                  <a:pos x="2" y="255"/>
                </a:cxn>
                <a:cxn ang="0">
                  <a:pos x="0" y="225"/>
                </a:cxn>
                <a:cxn ang="0">
                  <a:pos x="3" y="189"/>
                </a:cxn>
                <a:cxn ang="0">
                  <a:pos x="11" y="154"/>
                </a:cxn>
                <a:cxn ang="0">
                  <a:pos x="25" y="122"/>
                </a:cxn>
                <a:cxn ang="0">
                  <a:pos x="44" y="92"/>
                </a:cxn>
                <a:cxn ang="0">
                  <a:pos x="66" y="66"/>
                </a:cxn>
                <a:cxn ang="0">
                  <a:pos x="92" y="44"/>
                </a:cxn>
                <a:cxn ang="0">
                  <a:pos x="122" y="25"/>
                </a:cxn>
                <a:cxn ang="0">
                  <a:pos x="154" y="11"/>
                </a:cxn>
                <a:cxn ang="0">
                  <a:pos x="189" y="3"/>
                </a:cxn>
                <a:cxn ang="0">
                  <a:pos x="225" y="0"/>
                </a:cxn>
              </a:cxnLst>
              <a:rect l="0" t="0" r="r" b="b"/>
              <a:pathLst>
                <a:path w="349" h="342">
                  <a:moveTo>
                    <a:pt x="225" y="0"/>
                  </a:moveTo>
                  <a:lnTo>
                    <a:pt x="256" y="2"/>
                  </a:lnTo>
                  <a:lnTo>
                    <a:pt x="287" y="9"/>
                  </a:lnTo>
                  <a:lnTo>
                    <a:pt x="317" y="20"/>
                  </a:lnTo>
                  <a:lnTo>
                    <a:pt x="344" y="35"/>
                  </a:lnTo>
                  <a:lnTo>
                    <a:pt x="346" y="36"/>
                  </a:lnTo>
                  <a:lnTo>
                    <a:pt x="348" y="38"/>
                  </a:lnTo>
                  <a:lnTo>
                    <a:pt x="349" y="42"/>
                  </a:lnTo>
                  <a:lnTo>
                    <a:pt x="349" y="44"/>
                  </a:lnTo>
                  <a:lnTo>
                    <a:pt x="348" y="47"/>
                  </a:lnTo>
                  <a:lnTo>
                    <a:pt x="347" y="49"/>
                  </a:lnTo>
                  <a:lnTo>
                    <a:pt x="345" y="53"/>
                  </a:lnTo>
                  <a:lnTo>
                    <a:pt x="339" y="55"/>
                  </a:lnTo>
                  <a:lnTo>
                    <a:pt x="336" y="54"/>
                  </a:lnTo>
                  <a:lnTo>
                    <a:pt x="333" y="53"/>
                  </a:lnTo>
                  <a:lnTo>
                    <a:pt x="308" y="39"/>
                  </a:lnTo>
                  <a:lnTo>
                    <a:pt x="281" y="29"/>
                  </a:lnTo>
                  <a:lnTo>
                    <a:pt x="253" y="24"/>
                  </a:lnTo>
                  <a:lnTo>
                    <a:pt x="225" y="22"/>
                  </a:lnTo>
                  <a:lnTo>
                    <a:pt x="189" y="25"/>
                  </a:lnTo>
                  <a:lnTo>
                    <a:pt x="155" y="35"/>
                  </a:lnTo>
                  <a:lnTo>
                    <a:pt x="123" y="49"/>
                  </a:lnTo>
                  <a:lnTo>
                    <a:pt x="94" y="70"/>
                  </a:lnTo>
                  <a:lnTo>
                    <a:pt x="70" y="94"/>
                  </a:lnTo>
                  <a:lnTo>
                    <a:pt x="49" y="123"/>
                  </a:lnTo>
                  <a:lnTo>
                    <a:pt x="35" y="155"/>
                  </a:lnTo>
                  <a:lnTo>
                    <a:pt x="25" y="189"/>
                  </a:lnTo>
                  <a:lnTo>
                    <a:pt x="22" y="225"/>
                  </a:lnTo>
                  <a:lnTo>
                    <a:pt x="24" y="252"/>
                  </a:lnTo>
                  <a:lnTo>
                    <a:pt x="28" y="277"/>
                  </a:lnTo>
                  <a:lnTo>
                    <a:pt x="37" y="302"/>
                  </a:lnTo>
                  <a:lnTo>
                    <a:pt x="48" y="326"/>
                  </a:lnTo>
                  <a:lnTo>
                    <a:pt x="49" y="330"/>
                  </a:lnTo>
                  <a:lnTo>
                    <a:pt x="49" y="332"/>
                  </a:lnTo>
                  <a:lnTo>
                    <a:pt x="47" y="339"/>
                  </a:lnTo>
                  <a:lnTo>
                    <a:pt x="44" y="341"/>
                  </a:lnTo>
                  <a:lnTo>
                    <a:pt x="42" y="342"/>
                  </a:lnTo>
                  <a:lnTo>
                    <a:pt x="36" y="342"/>
                  </a:lnTo>
                  <a:lnTo>
                    <a:pt x="33" y="341"/>
                  </a:lnTo>
                  <a:lnTo>
                    <a:pt x="28" y="336"/>
                  </a:lnTo>
                  <a:lnTo>
                    <a:pt x="16" y="311"/>
                  </a:lnTo>
                  <a:lnTo>
                    <a:pt x="7" y="284"/>
                  </a:lnTo>
                  <a:lnTo>
                    <a:pt x="2" y="255"/>
                  </a:lnTo>
                  <a:lnTo>
                    <a:pt x="0" y="225"/>
                  </a:lnTo>
                  <a:lnTo>
                    <a:pt x="3" y="189"/>
                  </a:lnTo>
                  <a:lnTo>
                    <a:pt x="11" y="154"/>
                  </a:lnTo>
                  <a:lnTo>
                    <a:pt x="25" y="122"/>
                  </a:lnTo>
                  <a:lnTo>
                    <a:pt x="44" y="92"/>
                  </a:lnTo>
                  <a:lnTo>
                    <a:pt x="66" y="66"/>
                  </a:lnTo>
                  <a:lnTo>
                    <a:pt x="92" y="44"/>
                  </a:lnTo>
                  <a:lnTo>
                    <a:pt x="122" y="25"/>
                  </a:lnTo>
                  <a:lnTo>
                    <a:pt x="154" y="11"/>
                  </a:lnTo>
                  <a:lnTo>
                    <a:pt x="189" y="3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5" name="Freeform 17"/>
            <p:cNvSpPr>
              <a:spLocks/>
            </p:cNvSpPr>
            <p:nvPr/>
          </p:nvSpPr>
          <p:spPr bwMode="auto">
            <a:xfrm>
              <a:off x="9511155" y="5785773"/>
              <a:ext cx="280988" cy="276225"/>
            </a:xfrm>
            <a:custGeom>
              <a:avLst/>
              <a:gdLst/>
              <a:ahLst/>
              <a:cxnLst>
                <a:cxn ang="0">
                  <a:pos x="311" y="0"/>
                </a:cxn>
                <a:cxn ang="0">
                  <a:pos x="317" y="2"/>
                </a:cxn>
                <a:cxn ang="0">
                  <a:pos x="320" y="6"/>
                </a:cxn>
                <a:cxn ang="0">
                  <a:pos x="334" y="33"/>
                </a:cxn>
                <a:cxn ang="0">
                  <a:pos x="345" y="62"/>
                </a:cxn>
                <a:cxn ang="0">
                  <a:pos x="351" y="92"/>
                </a:cxn>
                <a:cxn ang="0">
                  <a:pos x="354" y="123"/>
                </a:cxn>
                <a:cxn ang="0">
                  <a:pos x="350" y="160"/>
                </a:cxn>
                <a:cxn ang="0">
                  <a:pos x="343" y="195"/>
                </a:cxn>
                <a:cxn ang="0">
                  <a:pos x="328" y="227"/>
                </a:cxn>
                <a:cxn ang="0">
                  <a:pos x="310" y="256"/>
                </a:cxn>
                <a:cxn ang="0">
                  <a:pos x="288" y="283"/>
                </a:cxn>
                <a:cxn ang="0">
                  <a:pos x="261" y="305"/>
                </a:cxn>
                <a:cxn ang="0">
                  <a:pos x="232" y="323"/>
                </a:cxn>
                <a:cxn ang="0">
                  <a:pos x="200" y="338"/>
                </a:cxn>
                <a:cxn ang="0">
                  <a:pos x="165" y="345"/>
                </a:cxn>
                <a:cxn ang="0">
                  <a:pos x="128" y="349"/>
                </a:cxn>
                <a:cxn ang="0">
                  <a:pos x="95" y="346"/>
                </a:cxn>
                <a:cxn ang="0">
                  <a:pos x="63" y="340"/>
                </a:cxn>
                <a:cxn ang="0">
                  <a:pos x="34" y="328"/>
                </a:cxn>
                <a:cxn ang="0">
                  <a:pos x="5" y="312"/>
                </a:cxn>
                <a:cxn ang="0">
                  <a:pos x="2" y="310"/>
                </a:cxn>
                <a:cxn ang="0">
                  <a:pos x="0" y="304"/>
                </a:cxn>
                <a:cxn ang="0">
                  <a:pos x="2" y="297"/>
                </a:cxn>
                <a:cxn ang="0">
                  <a:pos x="4" y="295"/>
                </a:cxn>
                <a:cxn ang="0">
                  <a:pos x="7" y="293"/>
                </a:cxn>
                <a:cxn ang="0">
                  <a:pos x="13" y="293"/>
                </a:cxn>
                <a:cxn ang="0">
                  <a:pos x="16" y="294"/>
                </a:cxn>
                <a:cxn ang="0">
                  <a:pos x="42" y="308"/>
                </a:cxn>
                <a:cxn ang="0">
                  <a:pos x="70" y="318"/>
                </a:cxn>
                <a:cxn ang="0">
                  <a:pos x="99" y="324"/>
                </a:cxn>
                <a:cxn ang="0">
                  <a:pos x="128" y="327"/>
                </a:cxn>
                <a:cxn ang="0">
                  <a:pos x="165" y="323"/>
                </a:cxn>
                <a:cxn ang="0">
                  <a:pos x="199" y="313"/>
                </a:cxn>
                <a:cxn ang="0">
                  <a:pos x="231" y="299"/>
                </a:cxn>
                <a:cxn ang="0">
                  <a:pos x="259" y="278"/>
                </a:cxn>
                <a:cxn ang="0">
                  <a:pos x="283" y="254"/>
                </a:cxn>
                <a:cxn ang="0">
                  <a:pos x="304" y="226"/>
                </a:cxn>
                <a:cxn ang="0">
                  <a:pos x="318" y="194"/>
                </a:cxn>
                <a:cxn ang="0">
                  <a:pos x="328" y="160"/>
                </a:cxn>
                <a:cxn ang="0">
                  <a:pos x="332" y="123"/>
                </a:cxn>
                <a:cxn ang="0">
                  <a:pos x="328" y="86"/>
                </a:cxn>
                <a:cxn ang="0">
                  <a:pos x="317" y="51"/>
                </a:cxn>
                <a:cxn ang="0">
                  <a:pos x="301" y="17"/>
                </a:cxn>
                <a:cxn ang="0">
                  <a:pos x="300" y="13"/>
                </a:cxn>
                <a:cxn ang="0">
                  <a:pos x="300" y="11"/>
                </a:cxn>
                <a:cxn ang="0">
                  <a:pos x="302" y="4"/>
                </a:cxn>
                <a:cxn ang="0">
                  <a:pos x="305" y="2"/>
                </a:cxn>
                <a:cxn ang="0">
                  <a:pos x="309" y="1"/>
                </a:cxn>
                <a:cxn ang="0">
                  <a:pos x="311" y="0"/>
                </a:cxn>
              </a:cxnLst>
              <a:rect l="0" t="0" r="r" b="b"/>
              <a:pathLst>
                <a:path w="354" h="349">
                  <a:moveTo>
                    <a:pt x="311" y="0"/>
                  </a:moveTo>
                  <a:lnTo>
                    <a:pt x="317" y="2"/>
                  </a:lnTo>
                  <a:lnTo>
                    <a:pt x="320" y="6"/>
                  </a:lnTo>
                  <a:lnTo>
                    <a:pt x="334" y="33"/>
                  </a:lnTo>
                  <a:lnTo>
                    <a:pt x="345" y="62"/>
                  </a:lnTo>
                  <a:lnTo>
                    <a:pt x="351" y="92"/>
                  </a:lnTo>
                  <a:lnTo>
                    <a:pt x="354" y="123"/>
                  </a:lnTo>
                  <a:lnTo>
                    <a:pt x="350" y="160"/>
                  </a:lnTo>
                  <a:lnTo>
                    <a:pt x="343" y="195"/>
                  </a:lnTo>
                  <a:lnTo>
                    <a:pt x="328" y="227"/>
                  </a:lnTo>
                  <a:lnTo>
                    <a:pt x="310" y="256"/>
                  </a:lnTo>
                  <a:lnTo>
                    <a:pt x="288" y="283"/>
                  </a:lnTo>
                  <a:lnTo>
                    <a:pt x="261" y="305"/>
                  </a:lnTo>
                  <a:lnTo>
                    <a:pt x="232" y="323"/>
                  </a:lnTo>
                  <a:lnTo>
                    <a:pt x="200" y="338"/>
                  </a:lnTo>
                  <a:lnTo>
                    <a:pt x="165" y="345"/>
                  </a:lnTo>
                  <a:lnTo>
                    <a:pt x="128" y="349"/>
                  </a:lnTo>
                  <a:lnTo>
                    <a:pt x="95" y="346"/>
                  </a:lnTo>
                  <a:lnTo>
                    <a:pt x="63" y="340"/>
                  </a:lnTo>
                  <a:lnTo>
                    <a:pt x="34" y="328"/>
                  </a:lnTo>
                  <a:lnTo>
                    <a:pt x="5" y="312"/>
                  </a:lnTo>
                  <a:lnTo>
                    <a:pt x="2" y="310"/>
                  </a:lnTo>
                  <a:lnTo>
                    <a:pt x="0" y="304"/>
                  </a:lnTo>
                  <a:lnTo>
                    <a:pt x="2" y="297"/>
                  </a:lnTo>
                  <a:lnTo>
                    <a:pt x="4" y="295"/>
                  </a:lnTo>
                  <a:lnTo>
                    <a:pt x="7" y="293"/>
                  </a:lnTo>
                  <a:lnTo>
                    <a:pt x="13" y="293"/>
                  </a:lnTo>
                  <a:lnTo>
                    <a:pt x="16" y="294"/>
                  </a:lnTo>
                  <a:lnTo>
                    <a:pt x="42" y="308"/>
                  </a:lnTo>
                  <a:lnTo>
                    <a:pt x="70" y="318"/>
                  </a:lnTo>
                  <a:lnTo>
                    <a:pt x="99" y="324"/>
                  </a:lnTo>
                  <a:lnTo>
                    <a:pt x="128" y="327"/>
                  </a:lnTo>
                  <a:lnTo>
                    <a:pt x="165" y="323"/>
                  </a:lnTo>
                  <a:lnTo>
                    <a:pt x="199" y="313"/>
                  </a:lnTo>
                  <a:lnTo>
                    <a:pt x="231" y="299"/>
                  </a:lnTo>
                  <a:lnTo>
                    <a:pt x="259" y="278"/>
                  </a:lnTo>
                  <a:lnTo>
                    <a:pt x="283" y="254"/>
                  </a:lnTo>
                  <a:lnTo>
                    <a:pt x="304" y="226"/>
                  </a:lnTo>
                  <a:lnTo>
                    <a:pt x="318" y="194"/>
                  </a:lnTo>
                  <a:lnTo>
                    <a:pt x="328" y="160"/>
                  </a:lnTo>
                  <a:lnTo>
                    <a:pt x="332" y="123"/>
                  </a:lnTo>
                  <a:lnTo>
                    <a:pt x="328" y="86"/>
                  </a:lnTo>
                  <a:lnTo>
                    <a:pt x="317" y="51"/>
                  </a:lnTo>
                  <a:lnTo>
                    <a:pt x="301" y="17"/>
                  </a:lnTo>
                  <a:lnTo>
                    <a:pt x="300" y="13"/>
                  </a:lnTo>
                  <a:lnTo>
                    <a:pt x="300" y="11"/>
                  </a:lnTo>
                  <a:lnTo>
                    <a:pt x="302" y="4"/>
                  </a:lnTo>
                  <a:lnTo>
                    <a:pt x="305" y="2"/>
                  </a:lnTo>
                  <a:lnTo>
                    <a:pt x="309" y="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6" name="Freeform 18"/>
            <p:cNvSpPr>
              <a:spLocks/>
            </p:cNvSpPr>
            <p:nvPr/>
          </p:nvSpPr>
          <p:spPr bwMode="auto">
            <a:xfrm>
              <a:off x="9604818" y="5707986"/>
              <a:ext cx="17463" cy="3524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5"/>
                </a:cxn>
                <a:cxn ang="0">
                  <a:pos x="22" y="11"/>
                </a:cxn>
                <a:cxn ang="0">
                  <a:pos x="22" y="432"/>
                </a:cxn>
                <a:cxn ang="0">
                  <a:pos x="20" y="439"/>
                </a:cxn>
                <a:cxn ang="0">
                  <a:pos x="18" y="441"/>
                </a:cxn>
                <a:cxn ang="0">
                  <a:pos x="15" y="443"/>
                </a:cxn>
                <a:cxn ang="0">
                  <a:pos x="8" y="443"/>
                </a:cxn>
                <a:cxn ang="0">
                  <a:pos x="5" y="441"/>
                </a:cxn>
                <a:cxn ang="0">
                  <a:pos x="2" y="439"/>
                </a:cxn>
                <a:cxn ang="0">
                  <a:pos x="0" y="436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5" y="2"/>
                </a:cxn>
                <a:cxn ang="0">
                  <a:pos x="8" y="0"/>
                </a:cxn>
              </a:cxnLst>
              <a:rect l="0" t="0" r="r" b="b"/>
              <a:pathLst>
                <a:path w="22" h="443">
                  <a:moveTo>
                    <a:pt x="8" y="0"/>
                  </a:moveTo>
                  <a:lnTo>
                    <a:pt x="15" y="0"/>
                  </a:lnTo>
                  <a:lnTo>
                    <a:pt x="18" y="2"/>
                  </a:lnTo>
                  <a:lnTo>
                    <a:pt x="20" y="5"/>
                  </a:lnTo>
                  <a:lnTo>
                    <a:pt x="22" y="11"/>
                  </a:lnTo>
                  <a:lnTo>
                    <a:pt x="22" y="432"/>
                  </a:lnTo>
                  <a:lnTo>
                    <a:pt x="20" y="439"/>
                  </a:lnTo>
                  <a:lnTo>
                    <a:pt x="18" y="441"/>
                  </a:lnTo>
                  <a:lnTo>
                    <a:pt x="15" y="443"/>
                  </a:lnTo>
                  <a:lnTo>
                    <a:pt x="8" y="443"/>
                  </a:lnTo>
                  <a:lnTo>
                    <a:pt x="5" y="441"/>
                  </a:lnTo>
                  <a:lnTo>
                    <a:pt x="2" y="439"/>
                  </a:lnTo>
                  <a:lnTo>
                    <a:pt x="0" y="436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7" name="Freeform 19"/>
            <p:cNvSpPr>
              <a:spLocks noEditPoints="1"/>
            </p:cNvSpPr>
            <p:nvPr/>
          </p:nvSpPr>
          <p:spPr bwMode="auto">
            <a:xfrm>
              <a:off x="9511155" y="5709573"/>
              <a:ext cx="204788" cy="349250"/>
            </a:xfrm>
            <a:custGeom>
              <a:avLst/>
              <a:gdLst/>
              <a:ahLst/>
              <a:cxnLst>
                <a:cxn ang="0">
                  <a:pos x="120" y="38"/>
                </a:cxn>
                <a:cxn ang="0">
                  <a:pos x="91" y="67"/>
                </a:cxn>
                <a:cxn ang="0">
                  <a:pos x="59" y="110"/>
                </a:cxn>
                <a:cxn ang="0">
                  <a:pos x="33" y="162"/>
                </a:cxn>
                <a:cxn ang="0">
                  <a:pos x="22" y="221"/>
                </a:cxn>
                <a:cxn ang="0">
                  <a:pos x="33" y="281"/>
                </a:cxn>
                <a:cxn ang="0">
                  <a:pos x="59" y="332"/>
                </a:cxn>
                <a:cxn ang="0">
                  <a:pos x="91" y="375"/>
                </a:cxn>
                <a:cxn ang="0">
                  <a:pos x="120" y="405"/>
                </a:cxn>
                <a:cxn ang="0">
                  <a:pos x="140" y="405"/>
                </a:cxn>
                <a:cxn ang="0">
                  <a:pos x="169" y="375"/>
                </a:cxn>
                <a:cxn ang="0">
                  <a:pos x="201" y="332"/>
                </a:cxn>
                <a:cxn ang="0">
                  <a:pos x="227" y="281"/>
                </a:cxn>
                <a:cxn ang="0">
                  <a:pos x="238" y="221"/>
                </a:cxn>
                <a:cxn ang="0">
                  <a:pos x="227" y="162"/>
                </a:cxn>
                <a:cxn ang="0">
                  <a:pos x="201" y="110"/>
                </a:cxn>
                <a:cxn ang="0">
                  <a:pos x="169" y="67"/>
                </a:cxn>
                <a:cxn ang="0">
                  <a:pos x="140" y="38"/>
                </a:cxn>
                <a:cxn ang="0">
                  <a:pos x="130" y="0"/>
                </a:cxn>
                <a:cxn ang="0">
                  <a:pos x="140" y="9"/>
                </a:cxn>
                <a:cxn ang="0">
                  <a:pos x="171" y="38"/>
                </a:cxn>
                <a:cxn ang="0">
                  <a:pos x="201" y="71"/>
                </a:cxn>
                <a:cxn ang="0">
                  <a:pos x="229" y="115"/>
                </a:cxn>
                <a:cxn ang="0">
                  <a:pos x="251" y="165"/>
                </a:cxn>
                <a:cxn ang="0">
                  <a:pos x="260" y="221"/>
                </a:cxn>
                <a:cxn ang="0">
                  <a:pos x="251" y="277"/>
                </a:cxn>
                <a:cxn ang="0">
                  <a:pos x="229" y="328"/>
                </a:cxn>
                <a:cxn ang="0">
                  <a:pos x="201" y="372"/>
                </a:cxn>
                <a:cxn ang="0">
                  <a:pos x="171" y="405"/>
                </a:cxn>
                <a:cxn ang="0">
                  <a:pos x="140" y="434"/>
                </a:cxn>
                <a:cxn ang="0">
                  <a:pos x="130" y="441"/>
                </a:cxn>
                <a:cxn ang="0">
                  <a:pos x="120" y="434"/>
                </a:cxn>
                <a:cxn ang="0">
                  <a:pos x="102" y="418"/>
                </a:cxn>
                <a:cxn ang="0">
                  <a:pos x="75" y="390"/>
                </a:cxn>
                <a:cxn ang="0">
                  <a:pos x="46" y="351"/>
                </a:cxn>
                <a:cxn ang="0">
                  <a:pos x="19" y="304"/>
                </a:cxn>
                <a:cxn ang="0">
                  <a:pos x="3" y="250"/>
                </a:cxn>
                <a:cxn ang="0">
                  <a:pos x="3" y="193"/>
                </a:cxn>
                <a:cxn ang="0">
                  <a:pos x="19" y="139"/>
                </a:cxn>
                <a:cxn ang="0">
                  <a:pos x="46" y="92"/>
                </a:cxn>
                <a:cxn ang="0">
                  <a:pos x="75" y="53"/>
                </a:cxn>
                <a:cxn ang="0">
                  <a:pos x="102" y="24"/>
                </a:cxn>
                <a:cxn ang="0">
                  <a:pos x="120" y="9"/>
                </a:cxn>
                <a:cxn ang="0">
                  <a:pos x="130" y="0"/>
                </a:cxn>
              </a:cxnLst>
              <a:rect l="0" t="0" r="r" b="b"/>
              <a:pathLst>
                <a:path w="260" h="441">
                  <a:moveTo>
                    <a:pt x="130" y="29"/>
                  </a:moveTo>
                  <a:lnTo>
                    <a:pt x="120" y="38"/>
                  </a:lnTo>
                  <a:lnTo>
                    <a:pt x="106" y="51"/>
                  </a:lnTo>
                  <a:lnTo>
                    <a:pt x="91" y="67"/>
                  </a:lnTo>
                  <a:lnTo>
                    <a:pt x="75" y="87"/>
                  </a:lnTo>
                  <a:lnTo>
                    <a:pt x="59" y="110"/>
                  </a:lnTo>
                  <a:lnTo>
                    <a:pt x="44" y="136"/>
                  </a:lnTo>
                  <a:lnTo>
                    <a:pt x="33" y="162"/>
                  </a:lnTo>
                  <a:lnTo>
                    <a:pt x="26" y="192"/>
                  </a:lnTo>
                  <a:lnTo>
                    <a:pt x="22" y="221"/>
                  </a:lnTo>
                  <a:lnTo>
                    <a:pt x="26" y="251"/>
                  </a:lnTo>
                  <a:lnTo>
                    <a:pt x="33" y="281"/>
                  </a:lnTo>
                  <a:lnTo>
                    <a:pt x="44" y="307"/>
                  </a:lnTo>
                  <a:lnTo>
                    <a:pt x="59" y="332"/>
                  </a:lnTo>
                  <a:lnTo>
                    <a:pt x="75" y="356"/>
                  </a:lnTo>
                  <a:lnTo>
                    <a:pt x="91" y="375"/>
                  </a:lnTo>
                  <a:lnTo>
                    <a:pt x="106" y="392"/>
                  </a:lnTo>
                  <a:lnTo>
                    <a:pt x="120" y="405"/>
                  </a:lnTo>
                  <a:lnTo>
                    <a:pt x="130" y="414"/>
                  </a:lnTo>
                  <a:lnTo>
                    <a:pt x="140" y="405"/>
                  </a:lnTo>
                  <a:lnTo>
                    <a:pt x="153" y="392"/>
                  </a:lnTo>
                  <a:lnTo>
                    <a:pt x="169" y="375"/>
                  </a:lnTo>
                  <a:lnTo>
                    <a:pt x="185" y="356"/>
                  </a:lnTo>
                  <a:lnTo>
                    <a:pt x="201" y="332"/>
                  </a:lnTo>
                  <a:lnTo>
                    <a:pt x="215" y="307"/>
                  </a:lnTo>
                  <a:lnTo>
                    <a:pt x="227" y="281"/>
                  </a:lnTo>
                  <a:lnTo>
                    <a:pt x="235" y="251"/>
                  </a:lnTo>
                  <a:lnTo>
                    <a:pt x="238" y="221"/>
                  </a:lnTo>
                  <a:lnTo>
                    <a:pt x="235" y="192"/>
                  </a:lnTo>
                  <a:lnTo>
                    <a:pt x="227" y="162"/>
                  </a:lnTo>
                  <a:lnTo>
                    <a:pt x="215" y="136"/>
                  </a:lnTo>
                  <a:lnTo>
                    <a:pt x="201" y="110"/>
                  </a:lnTo>
                  <a:lnTo>
                    <a:pt x="185" y="87"/>
                  </a:lnTo>
                  <a:lnTo>
                    <a:pt x="169" y="67"/>
                  </a:lnTo>
                  <a:lnTo>
                    <a:pt x="153" y="51"/>
                  </a:lnTo>
                  <a:lnTo>
                    <a:pt x="140" y="38"/>
                  </a:lnTo>
                  <a:lnTo>
                    <a:pt x="130" y="29"/>
                  </a:lnTo>
                  <a:close/>
                  <a:moveTo>
                    <a:pt x="130" y="0"/>
                  </a:moveTo>
                  <a:lnTo>
                    <a:pt x="137" y="6"/>
                  </a:lnTo>
                  <a:lnTo>
                    <a:pt x="140" y="9"/>
                  </a:lnTo>
                  <a:lnTo>
                    <a:pt x="148" y="15"/>
                  </a:lnTo>
                  <a:lnTo>
                    <a:pt x="171" y="38"/>
                  </a:lnTo>
                  <a:lnTo>
                    <a:pt x="185" y="53"/>
                  </a:lnTo>
                  <a:lnTo>
                    <a:pt x="201" y="71"/>
                  </a:lnTo>
                  <a:lnTo>
                    <a:pt x="215" y="92"/>
                  </a:lnTo>
                  <a:lnTo>
                    <a:pt x="229" y="115"/>
                  </a:lnTo>
                  <a:lnTo>
                    <a:pt x="241" y="139"/>
                  </a:lnTo>
                  <a:lnTo>
                    <a:pt x="251" y="165"/>
                  </a:lnTo>
                  <a:lnTo>
                    <a:pt x="258" y="193"/>
                  </a:lnTo>
                  <a:lnTo>
                    <a:pt x="260" y="221"/>
                  </a:lnTo>
                  <a:lnTo>
                    <a:pt x="258" y="250"/>
                  </a:lnTo>
                  <a:lnTo>
                    <a:pt x="251" y="277"/>
                  </a:lnTo>
                  <a:lnTo>
                    <a:pt x="241" y="304"/>
                  </a:lnTo>
                  <a:lnTo>
                    <a:pt x="229" y="328"/>
                  </a:lnTo>
                  <a:lnTo>
                    <a:pt x="215" y="351"/>
                  </a:lnTo>
                  <a:lnTo>
                    <a:pt x="201" y="372"/>
                  </a:lnTo>
                  <a:lnTo>
                    <a:pt x="185" y="390"/>
                  </a:lnTo>
                  <a:lnTo>
                    <a:pt x="171" y="405"/>
                  </a:lnTo>
                  <a:lnTo>
                    <a:pt x="148" y="428"/>
                  </a:lnTo>
                  <a:lnTo>
                    <a:pt x="140" y="434"/>
                  </a:lnTo>
                  <a:lnTo>
                    <a:pt x="137" y="437"/>
                  </a:lnTo>
                  <a:lnTo>
                    <a:pt x="130" y="441"/>
                  </a:lnTo>
                  <a:lnTo>
                    <a:pt x="124" y="437"/>
                  </a:lnTo>
                  <a:lnTo>
                    <a:pt x="120" y="434"/>
                  </a:lnTo>
                  <a:lnTo>
                    <a:pt x="113" y="428"/>
                  </a:lnTo>
                  <a:lnTo>
                    <a:pt x="102" y="418"/>
                  </a:lnTo>
                  <a:lnTo>
                    <a:pt x="90" y="405"/>
                  </a:lnTo>
                  <a:lnTo>
                    <a:pt x="75" y="390"/>
                  </a:lnTo>
                  <a:lnTo>
                    <a:pt x="60" y="372"/>
                  </a:lnTo>
                  <a:lnTo>
                    <a:pt x="46" y="351"/>
                  </a:lnTo>
                  <a:lnTo>
                    <a:pt x="31" y="328"/>
                  </a:lnTo>
                  <a:lnTo>
                    <a:pt x="19" y="304"/>
                  </a:lnTo>
                  <a:lnTo>
                    <a:pt x="9" y="277"/>
                  </a:lnTo>
                  <a:lnTo>
                    <a:pt x="3" y="250"/>
                  </a:lnTo>
                  <a:lnTo>
                    <a:pt x="0" y="221"/>
                  </a:lnTo>
                  <a:lnTo>
                    <a:pt x="3" y="193"/>
                  </a:lnTo>
                  <a:lnTo>
                    <a:pt x="9" y="165"/>
                  </a:lnTo>
                  <a:lnTo>
                    <a:pt x="19" y="139"/>
                  </a:lnTo>
                  <a:lnTo>
                    <a:pt x="31" y="115"/>
                  </a:lnTo>
                  <a:lnTo>
                    <a:pt x="46" y="92"/>
                  </a:lnTo>
                  <a:lnTo>
                    <a:pt x="60" y="71"/>
                  </a:lnTo>
                  <a:lnTo>
                    <a:pt x="75" y="53"/>
                  </a:lnTo>
                  <a:lnTo>
                    <a:pt x="90" y="38"/>
                  </a:lnTo>
                  <a:lnTo>
                    <a:pt x="102" y="24"/>
                  </a:lnTo>
                  <a:lnTo>
                    <a:pt x="113" y="15"/>
                  </a:lnTo>
                  <a:lnTo>
                    <a:pt x="120" y="9"/>
                  </a:lnTo>
                  <a:lnTo>
                    <a:pt x="124" y="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8" name="Freeform 20"/>
            <p:cNvSpPr>
              <a:spLocks/>
            </p:cNvSpPr>
            <p:nvPr/>
          </p:nvSpPr>
          <p:spPr bwMode="auto">
            <a:xfrm>
              <a:off x="9444480" y="5925473"/>
              <a:ext cx="339725" cy="174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16" y="0"/>
                </a:cxn>
                <a:cxn ang="0">
                  <a:pos x="422" y="2"/>
                </a:cxn>
                <a:cxn ang="0">
                  <a:pos x="424" y="4"/>
                </a:cxn>
                <a:cxn ang="0">
                  <a:pos x="427" y="8"/>
                </a:cxn>
                <a:cxn ang="0">
                  <a:pos x="427" y="14"/>
                </a:cxn>
                <a:cxn ang="0">
                  <a:pos x="424" y="18"/>
                </a:cxn>
                <a:cxn ang="0">
                  <a:pos x="422" y="20"/>
                </a:cxn>
                <a:cxn ang="0">
                  <a:pos x="419" y="22"/>
                </a:cxn>
                <a:cxn ang="0">
                  <a:pos x="8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3" y="3"/>
                </a:cxn>
                <a:cxn ang="0">
                  <a:pos x="7" y="1"/>
                </a:cxn>
                <a:cxn ang="0">
                  <a:pos x="11" y="0"/>
                </a:cxn>
              </a:cxnLst>
              <a:rect l="0" t="0" r="r" b="b"/>
              <a:pathLst>
                <a:path w="427" h="22">
                  <a:moveTo>
                    <a:pt x="11" y="0"/>
                  </a:moveTo>
                  <a:lnTo>
                    <a:pt x="416" y="0"/>
                  </a:lnTo>
                  <a:lnTo>
                    <a:pt x="422" y="2"/>
                  </a:lnTo>
                  <a:lnTo>
                    <a:pt x="424" y="4"/>
                  </a:lnTo>
                  <a:lnTo>
                    <a:pt x="427" y="8"/>
                  </a:lnTo>
                  <a:lnTo>
                    <a:pt x="427" y="14"/>
                  </a:lnTo>
                  <a:lnTo>
                    <a:pt x="424" y="18"/>
                  </a:lnTo>
                  <a:lnTo>
                    <a:pt x="422" y="20"/>
                  </a:lnTo>
                  <a:lnTo>
                    <a:pt x="419" y="22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9" name="Freeform 21"/>
            <p:cNvSpPr>
              <a:spLocks/>
            </p:cNvSpPr>
            <p:nvPr/>
          </p:nvSpPr>
          <p:spPr bwMode="auto">
            <a:xfrm>
              <a:off x="9444480" y="5825461"/>
              <a:ext cx="339725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19" y="0"/>
                </a:cxn>
                <a:cxn ang="0">
                  <a:pos x="422" y="2"/>
                </a:cxn>
                <a:cxn ang="0">
                  <a:pos x="427" y="6"/>
                </a:cxn>
                <a:cxn ang="0">
                  <a:pos x="427" y="13"/>
                </a:cxn>
                <a:cxn ang="0">
                  <a:pos x="424" y="16"/>
                </a:cxn>
                <a:cxn ang="0">
                  <a:pos x="422" y="18"/>
                </a:cxn>
                <a:cxn ang="0">
                  <a:pos x="419" y="20"/>
                </a:cxn>
                <a:cxn ang="0">
                  <a:pos x="8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8" y="0"/>
                </a:cxn>
              </a:cxnLst>
              <a:rect l="0" t="0" r="r" b="b"/>
              <a:pathLst>
                <a:path w="427" h="20">
                  <a:moveTo>
                    <a:pt x="8" y="0"/>
                  </a:moveTo>
                  <a:lnTo>
                    <a:pt x="419" y="0"/>
                  </a:lnTo>
                  <a:lnTo>
                    <a:pt x="422" y="2"/>
                  </a:lnTo>
                  <a:lnTo>
                    <a:pt x="427" y="6"/>
                  </a:lnTo>
                  <a:lnTo>
                    <a:pt x="427" y="13"/>
                  </a:lnTo>
                  <a:lnTo>
                    <a:pt x="424" y="16"/>
                  </a:lnTo>
                  <a:lnTo>
                    <a:pt x="422" y="18"/>
                  </a:lnTo>
                  <a:lnTo>
                    <a:pt x="419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0" name="Freeform 22"/>
            <p:cNvSpPr>
              <a:spLocks noEditPoints="1"/>
            </p:cNvSpPr>
            <p:nvPr/>
          </p:nvSpPr>
          <p:spPr bwMode="auto">
            <a:xfrm>
              <a:off x="9698480" y="5595273"/>
              <a:ext cx="241300" cy="206375"/>
            </a:xfrm>
            <a:custGeom>
              <a:avLst/>
              <a:gdLst/>
              <a:ahLst/>
              <a:cxnLst>
                <a:cxn ang="0">
                  <a:pos x="92" y="22"/>
                </a:cxn>
                <a:cxn ang="0">
                  <a:pos x="74" y="25"/>
                </a:cxn>
                <a:cxn ang="0">
                  <a:pos x="57" y="32"/>
                </a:cxn>
                <a:cxn ang="0">
                  <a:pos x="43" y="42"/>
                </a:cxn>
                <a:cxn ang="0">
                  <a:pos x="32" y="56"/>
                </a:cxn>
                <a:cxn ang="0">
                  <a:pos x="24" y="74"/>
                </a:cxn>
                <a:cxn ang="0">
                  <a:pos x="22" y="93"/>
                </a:cxn>
                <a:cxn ang="0">
                  <a:pos x="22" y="238"/>
                </a:cxn>
                <a:cxn ang="0">
                  <a:pos x="212" y="238"/>
                </a:cxn>
                <a:cxn ang="0">
                  <a:pos x="231" y="236"/>
                </a:cxn>
                <a:cxn ang="0">
                  <a:pos x="247" y="228"/>
                </a:cxn>
                <a:cxn ang="0">
                  <a:pos x="262" y="217"/>
                </a:cxn>
                <a:cxn ang="0">
                  <a:pos x="273" y="203"/>
                </a:cxn>
                <a:cxn ang="0">
                  <a:pos x="280" y="186"/>
                </a:cxn>
                <a:cxn ang="0">
                  <a:pos x="283" y="167"/>
                </a:cxn>
                <a:cxn ang="0">
                  <a:pos x="283" y="22"/>
                </a:cxn>
                <a:cxn ang="0">
                  <a:pos x="92" y="22"/>
                </a:cxn>
                <a:cxn ang="0">
                  <a:pos x="92" y="0"/>
                </a:cxn>
                <a:cxn ang="0">
                  <a:pos x="303" y="0"/>
                </a:cxn>
                <a:cxn ang="0">
                  <a:pos x="303" y="167"/>
                </a:cxn>
                <a:cxn ang="0">
                  <a:pos x="300" y="192"/>
                </a:cxn>
                <a:cxn ang="0">
                  <a:pos x="291" y="214"/>
                </a:cxn>
                <a:cxn ang="0">
                  <a:pos x="277" y="232"/>
                </a:cxn>
                <a:cxn ang="0">
                  <a:pos x="258" y="247"/>
                </a:cxn>
                <a:cxn ang="0">
                  <a:pos x="236" y="257"/>
                </a:cxn>
                <a:cxn ang="0">
                  <a:pos x="212" y="260"/>
                </a:cxn>
                <a:cxn ang="0">
                  <a:pos x="0" y="260"/>
                </a:cxn>
                <a:cxn ang="0">
                  <a:pos x="0" y="93"/>
                </a:cxn>
                <a:cxn ang="0">
                  <a:pos x="2" y="72"/>
                </a:cxn>
                <a:cxn ang="0">
                  <a:pos x="10" y="52"/>
                </a:cxn>
                <a:cxn ang="0">
                  <a:pos x="21" y="34"/>
                </a:cxn>
                <a:cxn ang="0">
                  <a:pos x="35" y="20"/>
                </a:cxn>
                <a:cxn ang="0">
                  <a:pos x="52" y="9"/>
                </a:cxn>
                <a:cxn ang="0">
                  <a:pos x="71" y="3"/>
                </a:cxn>
                <a:cxn ang="0">
                  <a:pos x="92" y="0"/>
                </a:cxn>
              </a:cxnLst>
              <a:rect l="0" t="0" r="r" b="b"/>
              <a:pathLst>
                <a:path w="303" h="260">
                  <a:moveTo>
                    <a:pt x="92" y="22"/>
                  </a:moveTo>
                  <a:lnTo>
                    <a:pt x="74" y="25"/>
                  </a:lnTo>
                  <a:lnTo>
                    <a:pt x="57" y="32"/>
                  </a:lnTo>
                  <a:lnTo>
                    <a:pt x="43" y="42"/>
                  </a:lnTo>
                  <a:lnTo>
                    <a:pt x="32" y="56"/>
                  </a:lnTo>
                  <a:lnTo>
                    <a:pt x="24" y="74"/>
                  </a:lnTo>
                  <a:lnTo>
                    <a:pt x="22" y="93"/>
                  </a:lnTo>
                  <a:lnTo>
                    <a:pt x="22" y="238"/>
                  </a:lnTo>
                  <a:lnTo>
                    <a:pt x="212" y="238"/>
                  </a:lnTo>
                  <a:lnTo>
                    <a:pt x="231" y="236"/>
                  </a:lnTo>
                  <a:lnTo>
                    <a:pt x="247" y="228"/>
                  </a:lnTo>
                  <a:lnTo>
                    <a:pt x="262" y="217"/>
                  </a:lnTo>
                  <a:lnTo>
                    <a:pt x="273" y="203"/>
                  </a:lnTo>
                  <a:lnTo>
                    <a:pt x="280" y="186"/>
                  </a:lnTo>
                  <a:lnTo>
                    <a:pt x="283" y="167"/>
                  </a:lnTo>
                  <a:lnTo>
                    <a:pt x="283" y="22"/>
                  </a:lnTo>
                  <a:lnTo>
                    <a:pt x="92" y="22"/>
                  </a:lnTo>
                  <a:close/>
                  <a:moveTo>
                    <a:pt x="92" y="0"/>
                  </a:moveTo>
                  <a:lnTo>
                    <a:pt x="303" y="0"/>
                  </a:lnTo>
                  <a:lnTo>
                    <a:pt x="303" y="167"/>
                  </a:lnTo>
                  <a:lnTo>
                    <a:pt x="300" y="192"/>
                  </a:lnTo>
                  <a:lnTo>
                    <a:pt x="291" y="214"/>
                  </a:lnTo>
                  <a:lnTo>
                    <a:pt x="277" y="232"/>
                  </a:lnTo>
                  <a:lnTo>
                    <a:pt x="258" y="247"/>
                  </a:lnTo>
                  <a:lnTo>
                    <a:pt x="236" y="257"/>
                  </a:lnTo>
                  <a:lnTo>
                    <a:pt x="212" y="260"/>
                  </a:lnTo>
                  <a:lnTo>
                    <a:pt x="0" y="260"/>
                  </a:lnTo>
                  <a:lnTo>
                    <a:pt x="0" y="93"/>
                  </a:lnTo>
                  <a:lnTo>
                    <a:pt x="2" y="72"/>
                  </a:lnTo>
                  <a:lnTo>
                    <a:pt x="10" y="52"/>
                  </a:lnTo>
                  <a:lnTo>
                    <a:pt x="21" y="34"/>
                  </a:lnTo>
                  <a:lnTo>
                    <a:pt x="35" y="20"/>
                  </a:lnTo>
                  <a:lnTo>
                    <a:pt x="52" y="9"/>
                  </a:lnTo>
                  <a:lnTo>
                    <a:pt x="71" y="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1" name="Freeform 23"/>
            <p:cNvSpPr>
              <a:spLocks noEditPoints="1"/>
            </p:cNvSpPr>
            <p:nvPr/>
          </p:nvSpPr>
          <p:spPr bwMode="auto">
            <a:xfrm>
              <a:off x="9288905" y="5963573"/>
              <a:ext cx="239713" cy="206375"/>
            </a:xfrm>
            <a:custGeom>
              <a:avLst/>
              <a:gdLst/>
              <a:ahLst/>
              <a:cxnLst>
                <a:cxn ang="0">
                  <a:pos x="91" y="22"/>
                </a:cxn>
                <a:cxn ang="0">
                  <a:pos x="73" y="25"/>
                </a:cxn>
                <a:cxn ang="0">
                  <a:pos x="56" y="32"/>
                </a:cxn>
                <a:cxn ang="0">
                  <a:pos x="42" y="42"/>
                </a:cxn>
                <a:cxn ang="0">
                  <a:pos x="31" y="57"/>
                </a:cxn>
                <a:cxn ang="0">
                  <a:pos x="23" y="74"/>
                </a:cxn>
                <a:cxn ang="0">
                  <a:pos x="21" y="93"/>
                </a:cxn>
                <a:cxn ang="0">
                  <a:pos x="21" y="238"/>
                </a:cxn>
                <a:cxn ang="0">
                  <a:pos x="211" y="238"/>
                </a:cxn>
                <a:cxn ang="0">
                  <a:pos x="230" y="236"/>
                </a:cxn>
                <a:cxn ang="0">
                  <a:pos x="246" y="228"/>
                </a:cxn>
                <a:cxn ang="0">
                  <a:pos x="261" y="217"/>
                </a:cxn>
                <a:cxn ang="0">
                  <a:pos x="272" y="203"/>
                </a:cxn>
                <a:cxn ang="0">
                  <a:pos x="279" y="186"/>
                </a:cxn>
                <a:cxn ang="0">
                  <a:pos x="282" y="168"/>
                </a:cxn>
                <a:cxn ang="0">
                  <a:pos x="282" y="22"/>
                </a:cxn>
                <a:cxn ang="0">
                  <a:pos x="91" y="22"/>
                </a:cxn>
                <a:cxn ang="0">
                  <a:pos x="91" y="0"/>
                </a:cxn>
                <a:cxn ang="0">
                  <a:pos x="304" y="0"/>
                </a:cxn>
                <a:cxn ang="0">
                  <a:pos x="304" y="168"/>
                </a:cxn>
                <a:cxn ang="0">
                  <a:pos x="300" y="192"/>
                </a:cxn>
                <a:cxn ang="0">
                  <a:pos x="290" y="214"/>
                </a:cxn>
                <a:cxn ang="0">
                  <a:pos x="276" y="232"/>
                </a:cxn>
                <a:cxn ang="0">
                  <a:pos x="257" y="247"/>
                </a:cxn>
                <a:cxn ang="0">
                  <a:pos x="235" y="257"/>
                </a:cxn>
                <a:cxn ang="0">
                  <a:pos x="211" y="260"/>
                </a:cxn>
                <a:cxn ang="0">
                  <a:pos x="0" y="260"/>
                </a:cxn>
                <a:cxn ang="0">
                  <a:pos x="0" y="93"/>
                </a:cxn>
                <a:cxn ang="0">
                  <a:pos x="3" y="68"/>
                </a:cxn>
                <a:cxn ang="0">
                  <a:pos x="12" y="46"/>
                </a:cxn>
                <a:cxn ang="0">
                  <a:pos x="26" y="27"/>
                </a:cxn>
                <a:cxn ang="0">
                  <a:pos x="45" y="13"/>
                </a:cxn>
                <a:cxn ang="0">
                  <a:pos x="67" y="4"/>
                </a:cxn>
                <a:cxn ang="0">
                  <a:pos x="91" y="0"/>
                </a:cxn>
              </a:cxnLst>
              <a:rect l="0" t="0" r="r" b="b"/>
              <a:pathLst>
                <a:path w="304" h="260">
                  <a:moveTo>
                    <a:pt x="91" y="22"/>
                  </a:moveTo>
                  <a:lnTo>
                    <a:pt x="73" y="25"/>
                  </a:lnTo>
                  <a:lnTo>
                    <a:pt x="56" y="32"/>
                  </a:lnTo>
                  <a:lnTo>
                    <a:pt x="42" y="42"/>
                  </a:lnTo>
                  <a:lnTo>
                    <a:pt x="31" y="57"/>
                  </a:lnTo>
                  <a:lnTo>
                    <a:pt x="23" y="74"/>
                  </a:lnTo>
                  <a:lnTo>
                    <a:pt x="21" y="93"/>
                  </a:lnTo>
                  <a:lnTo>
                    <a:pt x="21" y="238"/>
                  </a:lnTo>
                  <a:lnTo>
                    <a:pt x="211" y="238"/>
                  </a:lnTo>
                  <a:lnTo>
                    <a:pt x="230" y="236"/>
                  </a:lnTo>
                  <a:lnTo>
                    <a:pt x="246" y="228"/>
                  </a:lnTo>
                  <a:lnTo>
                    <a:pt x="261" y="217"/>
                  </a:lnTo>
                  <a:lnTo>
                    <a:pt x="272" y="203"/>
                  </a:lnTo>
                  <a:lnTo>
                    <a:pt x="279" y="186"/>
                  </a:lnTo>
                  <a:lnTo>
                    <a:pt x="282" y="168"/>
                  </a:lnTo>
                  <a:lnTo>
                    <a:pt x="282" y="22"/>
                  </a:lnTo>
                  <a:lnTo>
                    <a:pt x="91" y="22"/>
                  </a:lnTo>
                  <a:close/>
                  <a:moveTo>
                    <a:pt x="91" y="0"/>
                  </a:moveTo>
                  <a:lnTo>
                    <a:pt x="304" y="0"/>
                  </a:lnTo>
                  <a:lnTo>
                    <a:pt x="304" y="168"/>
                  </a:lnTo>
                  <a:lnTo>
                    <a:pt x="300" y="192"/>
                  </a:lnTo>
                  <a:lnTo>
                    <a:pt x="290" y="214"/>
                  </a:lnTo>
                  <a:lnTo>
                    <a:pt x="276" y="232"/>
                  </a:lnTo>
                  <a:lnTo>
                    <a:pt x="257" y="247"/>
                  </a:lnTo>
                  <a:lnTo>
                    <a:pt x="235" y="257"/>
                  </a:lnTo>
                  <a:lnTo>
                    <a:pt x="211" y="260"/>
                  </a:lnTo>
                  <a:lnTo>
                    <a:pt x="0" y="260"/>
                  </a:lnTo>
                  <a:lnTo>
                    <a:pt x="0" y="93"/>
                  </a:lnTo>
                  <a:lnTo>
                    <a:pt x="3" y="68"/>
                  </a:lnTo>
                  <a:lnTo>
                    <a:pt x="12" y="46"/>
                  </a:lnTo>
                  <a:lnTo>
                    <a:pt x="26" y="27"/>
                  </a:lnTo>
                  <a:lnTo>
                    <a:pt x="45" y="13"/>
                  </a:lnTo>
                  <a:lnTo>
                    <a:pt x="67" y="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2" name="Freeform 24"/>
            <p:cNvSpPr>
              <a:spLocks noEditPoints="1"/>
            </p:cNvSpPr>
            <p:nvPr/>
          </p:nvSpPr>
          <p:spPr bwMode="auto">
            <a:xfrm>
              <a:off x="9754043" y="5627023"/>
              <a:ext cx="131763" cy="134938"/>
            </a:xfrm>
            <a:custGeom>
              <a:avLst/>
              <a:gdLst/>
              <a:ahLst/>
              <a:cxnLst>
                <a:cxn ang="0">
                  <a:pos x="72" y="24"/>
                </a:cxn>
                <a:cxn ang="0">
                  <a:pos x="56" y="37"/>
                </a:cxn>
                <a:cxn ang="0">
                  <a:pos x="54" y="65"/>
                </a:cxn>
                <a:cxn ang="0">
                  <a:pos x="62" y="81"/>
                </a:cxn>
                <a:cxn ang="0">
                  <a:pos x="77" y="90"/>
                </a:cxn>
                <a:cxn ang="0">
                  <a:pos x="50" y="122"/>
                </a:cxn>
                <a:cxn ang="0">
                  <a:pos x="31" y="127"/>
                </a:cxn>
                <a:cxn ang="0">
                  <a:pos x="22" y="142"/>
                </a:cxn>
                <a:cxn ang="0">
                  <a:pos x="146" y="149"/>
                </a:cxn>
                <a:cxn ang="0">
                  <a:pos x="144" y="134"/>
                </a:cxn>
                <a:cxn ang="0">
                  <a:pos x="129" y="123"/>
                </a:cxn>
                <a:cxn ang="0">
                  <a:pos x="90" y="122"/>
                </a:cxn>
                <a:cxn ang="0">
                  <a:pos x="97" y="87"/>
                </a:cxn>
                <a:cxn ang="0">
                  <a:pos x="111" y="74"/>
                </a:cxn>
                <a:cxn ang="0">
                  <a:pos x="113" y="47"/>
                </a:cxn>
                <a:cxn ang="0">
                  <a:pos x="105" y="30"/>
                </a:cxn>
                <a:cxn ang="0">
                  <a:pos x="84" y="22"/>
                </a:cxn>
                <a:cxn ang="0">
                  <a:pos x="100" y="2"/>
                </a:cxn>
                <a:cxn ang="0">
                  <a:pos x="126" y="19"/>
                </a:cxn>
                <a:cxn ang="0">
                  <a:pos x="135" y="47"/>
                </a:cxn>
                <a:cxn ang="0">
                  <a:pos x="133" y="78"/>
                </a:cxn>
                <a:cxn ang="0">
                  <a:pos x="118" y="100"/>
                </a:cxn>
                <a:cxn ang="0">
                  <a:pos x="134" y="102"/>
                </a:cxn>
                <a:cxn ang="0">
                  <a:pos x="157" y="118"/>
                </a:cxn>
                <a:cxn ang="0">
                  <a:pos x="167" y="142"/>
                </a:cxn>
                <a:cxn ang="0">
                  <a:pos x="0" y="170"/>
                </a:cxn>
                <a:cxn ang="0">
                  <a:pos x="2" y="129"/>
                </a:cxn>
                <a:cxn ang="0">
                  <a:pos x="20" y="108"/>
                </a:cxn>
                <a:cxn ang="0">
                  <a:pos x="50" y="100"/>
                </a:cxn>
                <a:cxn ang="0">
                  <a:pos x="41" y="90"/>
                </a:cxn>
                <a:cxn ang="0">
                  <a:pos x="33" y="65"/>
                </a:cxn>
                <a:cxn ang="0">
                  <a:pos x="35" y="32"/>
                </a:cxn>
                <a:cxn ang="0">
                  <a:pos x="54" y="9"/>
                </a:cxn>
                <a:cxn ang="0">
                  <a:pos x="84" y="0"/>
                </a:cxn>
              </a:cxnLst>
              <a:rect l="0" t="0" r="r" b="b"/>
              <a:pathLst>
                <a:path w="167" h="170">
                  <a:moveTo>
                    <a:pt x="84" y="22"/>
                  </a:moveTo>
                  <a:lnTo>
                    <a:pt x="72" y="24"/>
                  </a:lnTo>
                  <a:lnTo>
                    <a:pt x="63" y="30"/>
                  </a:lnTo>
                  <a:lnTo>
                    <a:pt x="56" y="37"/>
                  </a:lnTo>
                  <a:lnTo>
                    <a:pt x="54" y="47"/>
                  </a:lnTo>
                  <a:lnTo>
                    <a:pt x="54" y="65"/>
                  </a:lnTo>
                  <a:lnTo>
                    <a:pt x="56" y="74"/>
                  </a:lnTo>
                  <a:lnTo>
                    <a:pt x="62" y="81"/>
                  </a:lnTo>
                  <a:lnTo>
                    <a:pt x="71" y="87"/>
                  </a:lnTo>
                  <a:lnTo>
                    <a:pt x="77" y="90"/>
                  </a:lnTo>
                  <a:lnTo>
                    <a:pt x="77" y="122"/>
                  </a:lnTo>
                  <a:lnTo>
                    <a:pt x="50" y="122"/>
                  </a:lnTo>
                  <a:lnTo>
                    <a:pt x="40" y="123"/>
                  </a:lnTo>
                  <a:lnTo>
                    <a:pt x="31" y="127"/>
                  </a:lnTo>
                  <a:lnTo>
                    <a:pt x="24" y="134"/>
                  </a:lnTo>
                  <a:lnTo>
                    <a:pt x="22" y="142"/>
                  </a:lnTo>
                  <a:lnTo>
                    <a:pt x="22" y="149"/>
                  </a:lnTo>
                  <a:lnTo>
                    <a:pt x="146" y="149"/>
                  </a:lnTo>
                  <a:lnTo>
                    <a:pt x="146" y="142"/>
                  </a:lnTo>
                  <a:lnTo>
                    <a:pt x="144" y="134"/>
                  </a:lnTo>
                  <a:lnTo>
                    <a:pt x="138" y="127"/>
                  </a:lnTo>
                  <a:lnTo>
                    <a:pt x="129" y="123"/>
                  </a:lnTo>
                  <a:lnTo>
                    <a:pt x="119" y="122"/>
                  </a:lnTo>
                  <a:lnTo>
                    <a:pt x="90" y="122"/>
                  </a:lnTo>
                  <a:lnTo>
                    <a:pt x="90" y="90"/>
                  </a:lnTo>
                  <a:lnTo>
                    <a:pt x="97" y="87"/>
                  </a:lnTo>
                  <a:lnTo>
                    <a:pt x="106" y="81"/>
                  </a:lnTo>
                  <a:lnTo>
                    <a:pt x="111" y="74"/>
                  </a:lnTo>
                  <a:lnTo>
                    <a:pt x="113" y="65"/>
                  </a:lnTo>
                  <a:lnTo>
                    <a:pt x="113" y="47"/>
                  </a:lnTo>
                  <a:lnTo>
                    <a:pt x="111" y="37"/>
                  </a:lnTo>
                  <a:lnTo>
                    <a:pt x="105" y="30"/>
                  </a:lnTo>
                  <a:lnTo>
                    <a:pt x="96" y="24"/>
                  </a:lnTo>
                  <a:lnTo>
                    <a:pt x="84" y="22"/>
                  </a:lnTo>
                  <a:close/>
                  <a:moveTo>
                    <a:pt x="84" y="0"/>
                  </a:moveTo>
                  <a:lnTo>
                    <a:pt x="100" y="2"/>
                  </a:lnTo>
                  <a:lnTo>
                    <a:pt x="115" y="9"/>
                  </a:lnTo>
                  <a:lnTo>
                    <a:pt x="126" y="19"/>
                  </a:lnTo>
                  <a:lnTo>
                    <a:pt x="133" y="32"/>
                  </a:lnTo>
                  <a:lnTo>
                    <a:pt x="135" y="47"/>
                  </a:lnTo>
                  <a:lnTo>
                    <a:pt x="135" y="65"/>
                  </a:lnTo>
                  <a:lnTo>
                    <a:pt x="133" y="78"/>
                  </a:lnTo>
                  <a:lnTo>
                    <a:pt x="128" y="90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34" y="102"/>
                  </a:lnTo>
                  <a:lnTo>
                    <a:pt x="148" y="108"/>
                  </a:lnTo>
                  <a:lnTo>
                    <a:pt x="157" y="118"/>
                  </a:lnTo>
                  <a:lnTo>
                    <a:pt x="165" y="129"/>
                  </a:lnTo>
                  <a:lnTo>
                    <a:pt x="167" y="142"/>
                  </a:lnTo>
                  <a:lnTo>
                    <a:pt x="167" y="170"/>
                  </a:lnTo>
                  <a:lnTo>
                    <a:pt x="0" y="170"/>
                  </a:lnTo>
                  <a:lnTo>
                    <a:pt x="0" y="142"/>
                  </a:lnTo>
                  <a:lnTo>
                    <a:pt x="2" y="129"/>
                  </a:lnTo>
                  <a:lnTo>
                    <a:pt x="10" y="118"/>
                  </a:lnTo>
                  <a:lnTo>
                    <a:pt x="20" y="108"/>
                  </a:lnTo>
                  <a:lnTo>
                    <a:pt x="34" y="102"/>
                  </a:lnTo>
                  <a:lnTo>
                    <a:pt x="50" y="100"/>
                  </a:lnTo>
                  <a:lnTo>
                    <a:pt x="51" y="100"/>
                  </a:lnTo>
                  <a:lnTo>
                    <a:pt x="41" y="90"/>
                  </a:lnTo>
                  <a:lnTo>
                    <a:pt x="35" y="78"/>
                  </a:lnTo>
                  <a:lnTo>
                    <a:pt x="33" y="65"/>
                  </a:lnTo>
                  <a:lnTo>
                    <a:pt x="33" y="47"/>
                  </a:lnTo>
                  <a:lnTo>
                    <a:pt x="35" y="32"/>
                  </a:lnTo>
                  <a:lnTo>
                    <a:pt x="43" y="19"/>
                  </a:lnTo>
                  <a:lnTo>
                    <a:pt x="54" y="9"/>
                  </a:lnTo>
                  <a:lnTo>
                    <a:pt x="68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3" name="Freeform 25"/>
            <p:cNvSpPr>
              <a:spLocks noEditPoints="1"/>
            </p:cNvSpPr>
            <p:nvPr/>
          </p:nvSpPr>
          <p:spPr bwMode="auto">
            <a:xfrm>
              <a:off x="9341293" y="5993736"/>
              <a:ext cx="133350" cy="136525"/>
            </a:xfrm>
            <a:custGeom>
              <a:avLst/>
              <a:gdLst/>
              <a:ahLst/>
              <a:cxnLst>
                <a:cxn ang="0">
                  <a:pos x="72" y="24"/>
                </a:cxn>
                <a:cxn ang="0">
                  <a:pos x="56" y="37"/>
                </a:cxn>
                <a:cxn ang="0">
                  <a:pos x="54" y="65"/>
                </a:cxn>
                <a:cxn ang="0">
                  <a:pos x="62" y="81"/>
                </a:cxn>
                <a:cxn ang="0">
                  <a:pos x="77" y="90"/>
                </a:cxn>
                <a:cxn ang="0">
                  <a:pos x="49" y="122"/>
                </a:cxn>
                <a:cxn ang="0">
                  <a:pos x="30" y="127"/>
                </a:cxn>
                <a:cxn ang="0">
                  <a:pos x="21" y="142"/>
                </a:cxn>
                <a:cxn ang="0">
                  <a:pos x="145" y="149"/>
                </a:cxn>
                <a:cxn ang="0">
                  <a:pos x="143" y="134"/>
                </a:cxn>
                <a:cxn ang="0">
                  <a:pos x="128" y="123"/>
                </a:cxn>
                <a:cxn ang="0">
                  <a:pos x="89" y="122"/>
                </a:cxn>
                <a:cxn ang="0">
                  <a:pos x="97" y="87"/>
                </a:cxn>
                <a:cxn ang="0">
                  <a:pos x="111" y="74"/>
                </a:cxn>
                <a:cxn ang="0">
                  <a:pos x="113" y="47"/>
                </a:cxn>
                <a:cxn ang="0">
                  <a:pos x="105" y="30"/>
                </a:cxn>
                <a:cxn ang="0">
                  <a:pos x="84" y="22"/>
                </a:cxn>
                <a:cxn ang="0">
                  <a:pos x="99" y="2"/>
                </a:cxn>
                <a:cxn ang="0">
                  <a:pos x="124" y="19"/>
                </a:cxn>
                <a:cxn ang="0">
                  <a:pos x="134" y="47"/>
                </a:cxn>
                <a:cxn ang="0">
                  <a:pos x="132" y="78"/>
                </a:cxn>
                <a:cxn ang="0">
                  <a:pos x="117" y="100"/>
                </a:cxn>
                <a:cxn ang="0">
                  <a:pos x="133" y="102"/>
                </a:cxn>
                <a:cxn ang="0">
                  <a:pos x="157" y="118"/>
                </a:cxn>
                <a:cxn ang="0">
                  <a:pos x="167" y="142"/>
                </a:cxn>
                <a:cxn ang="0">
                  <a:pos x="0" y="170"/>
                </a:cxn>
                <a:cxn ang="0">
                  <a:pos x="2" y="129"/>
                </a:cxn>
                <a:cxn ang="0">
                  <a:pos x="20" y="108"/>
                </a:cxn>
                <a:cxn ang="0">
                  <a:pos x="49" y="100"/>
                </a:cxn>
                <a:cxn ang="0">
                  <a:pos x="40" y="90"/>
                </a:cxn>
                <a:cxn ang="0">
                  <a:pos x="32" y="65"/>
                </a:cxn>
                <a:cxn ang="0">
                  <a:pos x="34" y="32"/>
                </a:cxn>
                <a:cxn ang="0">
                  <a:pos x="53" y="9"/>
                </a:cxn>
                <a:cxn ang="0">
                  <a:pos x="84" y="0"/>
                </a:cxn>
              </a:cxnLst>
              <a:rect l="0" t="0" r="r" b="b"/>
              <a:pathLst>
                <a:path w="167" h="170">
                  <a:moveTo>
                    <a:pt x="84" y="22"/>
                  </a:moveTo>
                  <a:lnTo>
                    <a:pt x="72" y="24"/>
                  </a:lnTo>
                  <a:lnTo>
                    <a:pt x="63" y="30"/>
                  </a:lnTo>
                  <a:lnTo>
                    <a:pt x="56" y="37"/>
                  </a:lnTo>
                  <a:lnTo>
                    <a:pt x="54" y="47"/>
                  </a:lnTo>
                  <a:lnTo>
                    <a:pt x="54" y="65"/>
                  </a:lnTo>
                  <a:lnTo>
                    <a:pt x="56" y="74"/>
                  </a:lnTo>
                  <a:lnTo>
                    <a:pt x="62" y="81"/>
                  </a:lnTo>
                  <a:lnTo>
                    <a:pt x="70" y="87"/>
                  </a:lnTo>
                  <a:lnTo>
                    <a:pt x="77" y="90"/>
                  </a:lnTo>
                  <a:lnTo>
                    <a:pt x="77" y="122"/>
                  </a:lnTo>
                  <a:lnTo>
                    <a:pt x="49" y="122"/>
                  </a:lnTo>
                  <a:lnTo>
                    <a:pt x="39" y="123"/>
                  </a:lnTo>
                  <a:lnTo>
                    <a:pt x="30" y="127"/>
                  </a:lnTo>
                  <a:lnTo>
                    <a:pt x="23" y="134"/>
                  </a:lnTo>
                  <a:lnTo>
                    <a:pt x="21" y="142"/>
                  </a:lnTo>
                  <a:lnTo>
                    <a:pt x="21" y="149"/>
                  </a:lnTo>
                  <a:lnTo>
                    <a:pt x="145" y="149"/>
                  </a:lnTo>
                  <a:lnTo>
                    <a:pt x="145" y="142"/>
                  </a:lnTo>
                  <a:lnTo>
                    <a:pt x="143" y="134"/>
                  </a:lnTo>
                  <a:lnTo>
                    <a:pt x="136" y="127"/>
                  </a:lnTo>
                  <a:lnTo>
                    <a:pt x="128" y="123"/>
                  </a:lnTo>
                  <a:lnTo>
                    <a:pt x="118" y="122"/>
                  </a:lnTo>
                  <a:lnTo>
                    <a:pt x="89" y="122"/>
                  </a:lnTo>
                  <a:lnTo>
                    <a:pt x="89" y="90"/>
                  </a:lnTo>
                  <a:lnTo>
                    <a:pt x="97" y="87"/>
                  </a:lnTo>
                  <a:lnTo>
                    <a:pt x="106" y="81"/>
                  </a:lnTo>
                  <a:lnTo>
                    <a:pt x="111" y="74"/>
                  </a:lnTo>
                  <a:lnTo>
                    <a:pt x="113" y="65"/>
                  </a:lnTo>
                  <a:lnTo>
                    <a:pt x="113" y="47"/>
                  </a:lnTo>
                  <a:lnTo>
                    <a:pt x="111" y="37"/>
                  </a:lnTo>
                  <a:lnTo>
                    <a:pt x="105" y="30"/>
                  </a:lnTo>
                  <a:lnTo>
                    <a:pt x="96" y="24"/>
                  </a:lnTo>
                  <a:lnTo>
                    <a:pt x="84" y="22"/>
                  </a:lnTo>
                  <a:close/>
                  <a:moveTo>
                    <a:pt x="84" y="0"/>
                  </a:moveTo>
                  <a:lnTo>
                    <a:pt x="99" y="2"/>
                  </a:lnTo>
                  <a:lnTo>
                    <a:pt x="113" y="9"/>
                  </a:lnTo>
                  <a:lnTo>
                    <a:pt x="124" y="19"/>
                  </a:lnTo>
                  <a:lnTo>
                    <a:pt x="132" y="32"/>
                  </a:lnTo>
                  <a:lnTo>
                    <a:pt x="134" y="47"/>
                  </a:lnTo>
                  <a:lnTo>
                    <a:pt x="134" y="65"/>
                  </a:lnTo>
                  <a:lnTo>
                    <a:pt x="132" y="78"/>
                  </a:lnTo>
                  <a:lnTo>
                    <a:pt x="127" y="90"/>
                  </a:lnTo>
                  <a:lnTo>
                    <a:pt x="117" y="100"/>
                  </a:lnTo>
                  <a:lnTo>
                    <a:pt x="118" y="100"/>
                  </a:lnTo>
                  <a:lnTo>
                    <a:pt x="133" y="102"/>
                  </a:lnTo>
                  <a:lnTo>
                    <a:pt x="147" y="108"/>
                  </a:lnTo>
                  <a:lnTo>
                    <a:pt x="157" y="118"/>
                  </a:lnTo>
                  <a:lnTo>
                    <a:pt x="165" y="129"/>
                  </a:lnTo>
                  <a:lnTo>
                    <a:pt x="167" y="142"/>
                  </a:lnTo>
                  <a:lnTo>
                    <a:pt x="167" y="170"/>
                  </a:lnTo>
                  <a:lnTo>
                    <a:pt x="0" y="170"/>
                  </a:lnTo>
                  <a:lnTo>
                    <a:pt x="0" y="142"/>
                  </a:lnTo>
                  <a:lnTo>
                    <a:pt x="2" y="129"/>
                  </a:lnTo>
                  <a:lnTo>
                    <a:pt x="10" y="118"/>
                  </a:lnTo>
                  <a:lnTo>
                    <a:pt x="20" y="108"/>
                  </a:lnTo>
                  <a:lnTo>
                    <a:pt x="33" y="102"/>
                  </a:lnTo>
                  <a:lnTo>
                    <a:pt x="49" y="100"/>
                  </a:lnTo>
                  <a:lnTo>
                    <a:pt x="50" y="100"/>
                  </a:lnTo>
                  <a:lnTo>
                    <a:pt x="40" y="90"/>
                  </a:lnTo>
                  <a:lnTo>
                    <a:pt x="34" y="78"/>
                  </a:lnTo>
                  <a:lnTo>
                    <a:pt x="32" y="65"/>
                  </a:lnTo>
                  <a:lnTo>
                    <a:pt x="32" y="47"/>
                  </a:lnTo>
                  <a:lnTo>
                    <a:pt x="34" y="32"/>
                  </a:lnTo>
                  <a:lnTo>
                    <a:pt x="42" y="19"/>
                  </a:lnTo>
                  <a:lnTo>
                    <a:pt x="53" y="9"/>
                  </a:lnTo>
                  <a:lnTo>
                    <a:pt x="67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2" name="Группа 18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95" name="Половина рамки 19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6" name="Половина рамки 19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94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" name="Picture 2" descr="D:\Кондратьева\В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152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65" name="Прямая соединительная линия 164"/>
          <p:cNvCxnSpPr/>
          <p:nvPr/>
        </p:nvCxnSpPr>
        <p:spPr>
          <a:xfrm>
            <a:off x="105100" y="113159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0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Заголовок 1"/>
          <p:cNvSpPr txBox="1">
            <a:spLocks/>
          </p:cNvSpPr>
          <p:nvPr/>
        </p:nvSpPr>
        <p:spPr bwMode="auto">
          <a:xfrm>
            <a:off x="630832" y="318926"/>
            <a:ext cx="8369153" cy="5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ЭЛЕКТРОННАЯ ШКОЛА, ЭЛЕКТРОННЫЙ КОЛЛЕДЖ</a:t>
            </a:r>
          </a:p>
          <a:p>
            <a:pPr algn="ctr"/>
            <a:r>
              <a:rPr lang="ru-RU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ЭЛЕКТРОННОЕ ДОПОЛНИТЕЛЬНОЕ ОБРАЗОВАНИЕ</a:t>
            </a:r>
            <a:endParaRPr lang="ru-RU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4" name="Группа 2"/>
          <p:cNvGrpSpPr/>
          <p:nvPr/>
        </p:nvGrpSpPr>
        <p:grpSpPr>
          <a:xfrm>
            <a:off x="0" y="1029741"/>
            <a:ext cx="8820472" cy="3948551"/>
            <a:chOff x="-291303" y="1122956"/>
            <a:chExt cx="12022348" cy="5856625"/>
          </a:xfrm>
        </p:grpSpPr>
        <p:sp>
          <p:nvSpPr>
            <p:cNvPr id="49" name="Text Box 100"/>
            <p:cNvSpPr txBox="1">
              <a:spLocks noChangeArrowheads="1"/>
            </p:cNvSpPr>
            <p:nvPr/>
          </p:nvSpPr>
          <p:spPr bwMode="auto">
            <a:xfrm>
              <a:off x="9052364" y="3872119"/>
              <a:ext cx="2508873" cy="1185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Т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еоретический </a:t>
              </a:r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и практический журналы</a:t>
              </a:r>
            </a:p>
          </p:txBody>
        </p:sp>
        <p:sp>
          <p:nvSpPr>
            <p:cNvPr id="6" name="Овал 5"/>
            <p:cNvSpPr/>
            <p:nvPr/>
          </p:nvSpPr>
          <p:spPr>
            <a:xfrm>
              <a:off x="3135929" y="1861361"/>
              <a:ext cx="5168289" cy="4504657"/>
            </a:xfrm>
            <a:prstGeom prst="ellipse">
              <a:avLst/>
            </a:prstGeom>
            <a:noFill/>
            <a:ln>
              <a:solidFill>
                <a:srgbClr val="90AC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000353" y="2695556"/>
              <a:ext cx="1560064" cy="1560064"/>
            </a:xfrm>
            <a:prstGeom prst="ellipse">
              <a:avLst/>
            </a:prstGeom>
            <a:solidFill>
              <a:srgbClr val="0070C0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0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5120357" y="2825992"/>
              <a:ext cx="1320054" cy="1320054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6459542" y="1122956"/>
              <a:ext cx="2936424" cy="454708"/>
            </a:xfrm>
            <a:prstGeom prst="rect">
              <a:avLst/>
            </a:prstGeom>
          </p:spPr>
          <p:txBody>
            <a:bodyPr wrap="square" lIns="59761" tIns="29880" rIns="59761" bIns="29880">
              <a:spAutoFit/>
            </a:bodyPr>
            <a:lstStyle/>
            <a:p>
              <a:pPr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З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ачисление </a:t>
              </a:r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в 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ОУ</a:t>
              </a:r>
              <a:endPara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7" name="Text Box 100"/>
            <p:cNvSpPr txBox="1">
              <a:spLocks noChangeArrowheads="1"/>
            </p:cNvSpPr>
            <p:nvPr/>
          </p:nvSpPr>
          <p:spPr bwMode="auto">
            <a:xfrm>
              <a:off x="8066517" y="1648550"/>
              <a:ext cx="3271939" cy="81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ФГОС, </a:t>
              </a:r>
              <a:endParaRPr lang="en-US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  <a:p>
              <a:pPr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учебный план 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и </a:t>
              </a:r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КТП</a:t>
              </a:r>
            </a:p>
          </p:txBody>
        </p:sp>
        <p:sp>
          <p:nvSpPr>
            <p:cNvPr id="48" name="Text Box 100"/>
            <p:cNvSpPr txBox="1">
              <a:spLocks noChangeArrowheads="1"/>
            </p:cNvSpPr>
            <p:nvPr/>
          </p:nvSpPr>
          <p:spPr bwMode="auto">
            <a:xfrm>
              <a:off x="8935488" y="2723020"/>
              <a:ext cx="2625750" cy="81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Расписание занятий</a:t>
              </a:r>
              <a:endPara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0" name="Text Box 100"/>
            <p:cNvSpPr txBox="1">
              <a:spLocks noChangeArrowheads="1"/>
            </p:cNvSpPr>
            <p:nvPr/>
          </p:nvSpPr>
          <p:spPr bwMode="auto">
            <a:xfrm>
              <a:off x="8380371" y="5124041"/>
              <a:ext cx="3350674" cy="81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Э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лектронный дневник</a:t>
              </a:r>
              <a:endPara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1" name="Text Box 100"/>
            <p:cNvSpPr txBox="1">
              <a:spLocks noChangeArrowheads="1"/>
            </p:cNvSpPr>
            <p:nvPr/>
          </p:nvSpPr>
          <p:spPr bwMode="auto">
            <a:xfrm>
              <a:off x="425365" y="6221565"/>
              <a:ext cx="3929441" cy="454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Формирование отчетности</a:t>
              </a:r>
            </a:p>
          </p:txBody>
        </p:sp>
        <p:sp>
          <p:nvSpPr>
            <p:cNvPr id="52" name="Text Box 100"/>
            <p:cNvSpPr txBox="1">
              <a:spLocks noChangeArrowheads="1"/>
            </p:cNvSpPr>
            <p:nvPr/>
          </p:nvSpPr>
          <p:spPr bwMode="auto">
            <a:xfrm>
              <a:off x="7065599" y="6159670"/>
              <a:ext cx="4047767" cy="81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В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едение баз </a:t>
              </a:r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экзаменов и 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зачетов, ЕГЭ</a:t>
              </a:r>
              <a:endPara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3" name="Text Box 100"/>
            <p:cNvSpPr txBox="1">
              <a:spLocks noChangeArrowheads="1"/>
            </p:cNvSpPr>
            <p:nvPr/>
          </p:nvSpPr>
          <p:spPr bwMode="auto">
            <a:xfrm>
              <a:off x="230427" y="5034090"/>
              <a:ext cx="2940978" cy="81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У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чет аудиторного </a:t>
              </a:r>
            </a:p>
            <a:p>
              <a:pPr algn="r" eaLnBrk="1" hangingPunct="1"/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фонда</a:t>
              </a:r>
              <a:endPara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4" name="Text Box 100"/>
            <p:cNvSpPr txBox="1">
              <a:spLocks noChangeArrowheads="1"/>
            </p:cNvSpPr>
            <p:nvPr/>
          </p:nvSpPr>
          <p:spPr bwMode="auto">
            <a:xfrm>
              <a:off x="934845" y="1374168"/>
              <a:ext cx="2917328" cy="81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Р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еестр групп, классов</a:t>
              </a:r>
              <a:endPara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5" name="Text Box 100"/>
            <p:cNvSpPr txBox="1">
              <a:spLocks noChangeArrowheads="1"/>
            </p:cNvSpPr>
            <p:nvPr/>
          </p:nvSpPr>
          <p:spPr bwMode="auto">
            <a:xfrm>
              <a:off x="-291303" y="2364934"/>
              <a:ext cx="2969730" cy="155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9761" tIns="29880" rIns="59761" bIns="29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П</a:t>
              </a:r>
              <a:r>
                <a:rPr lang="ru-RU" sz="1600" b="1" dirty="0" smtClean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ортфолио </a:t>
              </a:r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участников образовательного </a:t>
              </a:r>
            </a:p>
            <a:p>
              <a:pPr algn="r" eaLnBrk="1" hangingPunct="1"/>
              <a:r>
                <a:rPr lang="ru-RU" sz="1600" b="1" dirty="0">
                  <a:solidFill>
                    <a:srgbClr val="C00000"/>
                  </a:solidFill>
                  <a:latin typeface="Tahoma" pitchFamily="34" charset="0"/>
                  <a:cs typeface="Tahoma" pitchFamily="34" charset="0"/>
                </a:rPr>
                <a:t>процесса 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4110128" y="4322123"/>
              <a:ext cx="3357837" cy="819911"/>
            </a:xfrm>
            <a:prstGeom prst="rect">
              <a:avLst/>
            </a:prstGeom>
          </p:spPr>
          <p:txBody>
            <a:bodyPr wrap="square" lIns="59761" tIns="29880" rIns="59761" bIns="29880">
              <a:spAutoFit/>
            </a:bodyPr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rgbClr val="0000CC"/>
                  </a:solidFill>
                  <a:latin typeface="Tahoma" pitchFamily="34" charset="0"/>
                  <a:cs typeface="Tahoma" pitchFamily="34" charset="0"/>
                </a:rPr>
                <a:t>Информационные системы</a:t>
              </a:r>
              <a:endParaRPr lang="ru-RU" sz="16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2050" name="Picture 2" descr="\\192.168.170.75\Documents\Департамент продаж и маркетинга\Отдел дизайна\Презентации\Шаблон презентации\2013\ИКОНКИ\21_набор иконок - БЕЛЫЙ\7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183719" y="1922665"/>
              <a:ext cx="449129" cy="460157"/>
            </a:xfrm>
            <a:prstGeom prst="rect">
              <a:avLst/>
            </a:prstGeom>
            <a:noFill/>
            <a:effectLst/>
          </p:spPr>
        </p:pic>
        <p:sp>
          <p:nvSpPr>
            <p:cNvPr id="100" name="Овал 99"/>
            <p:cNvSpPr/>
            <p:nvPr/>
          </p:nvSpPr>
          <p:spPr>
            <a:xfrm>
              <a:off x="3357140" y="1962075"/>
              <a:ext cx="4725867" cy="4303228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98" name="Шестиугольник 97"/>
            <p:cNvSpPr/>
            <p:nvPr/>
          </p:nvSpPr>
          <p:spPr>
            <a:xfrm>
              <a:off x="3816277" y="1539782"/>
              <a:ext cx="1233916" cy="1059512"/>
            </a:xfrm>
            <a:prstGeom prst="hexagon">
              <a:avLst/>
            </a:prstGeom>
            <a:solidFill>
              <a:srgbClr val="86B72F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9" name="Шестиугольник 98"/>
            <p:cNvSpPr/>
            <p:nvPr/>
          </p:nvSpPr>
          <p:spPr>
            <a:xfrm>
              <a:off x="3859348" y="1573917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02" name="Шестиугольник 101"/>
            <p:cNvSpPr/>
            <p:nvPr/>
          </p:nvSpPr>
          <p:spPr>
            <a:xfrm>
              <a:off x="2759409" y="2341465"/>
              <a:ext cx="1233916" cy="1059512"/>
            </a:xfrm>
            <a:prstGeom prst="hexagon">
              <a:avLst/>
            </a:prstGeom>
            <a:solidFill>
              <a:srgbClr val="90AC2A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03" name="Шестиугольник 102"/>
            <p:cNvSpPr/>
            <p:nvPr/>
          </p:nvSpPr>
          <p:spPr>
            <a:xfrm>
              <a:off x="2802480" y="2375600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05" name="Шестиугольник 104"/>
            <p:cNvSpPr/>
            <p:nvPr/>
          </p:nvSpPr>
          <p:spPr>
            <a:xfrm>
              <a:off x="2561572" y="3581768"/>
              <a:ext cx="1233916" cy="1059512"/>
            </a:xfrm>
            <a:prstGeom prst="hexagon">
              <a:avLst/>
            </a:prstGeom>
            <a:solidFill>
              <a:srgbClr val="86B72F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06" name="Шестиугольник 105"/>
            <p:cNvSpPr/>
            <p:nvPr/>
          </p:nvSpPr>
          <p:spPr>
            <a:xfrm>
              <a:off x="2601677" y="3616205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dirty="0" smtClean="0"/>
                <a:t> </a:t>
              </a:r>
              <a:endParaRPr lang="ru-RU" sz="2000" dirty="0"/>
            </a:p>
          </p:txBody>
        </p:sp>
        <p:sp>
          <p:nvSpPr>
            <p:cNvPr id="108" name="Шестиугольник 107"/>
            <p:cNvSpPr/>
            <p:nvPr/>
          </p:nvSpPr>
          <p:spPr>
            <a:xfrm>
              <a:off x="3152099" y="4747880"/>
              <a:ext cx="1233916" cy="1059512"/>
            </a:xfrm>
            <a:prstGeom prst="hexagon">
              <a:avLst/>
            </a:prstGeom>
            <a:solidFill>
              <a:srgbClr val="90AC2A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09" name="Шестиугольник 108"/>
            <p:cNvSpPr/>
            <p:nvPr/>
          </p:nvSpPr>
          <p:spPr>
            <a:xfrm>
              <a:off x="3195170" y="4782015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11" name="Шестиугольник 110"/>
            <p:cNvSpPr/>
            <p:nvPr/>
          </p:nvSpPr>
          <p:spPr>
            <a:xfrm>
              <a:off x="4384685" y="5449287"/>
              <a:ext cx="1233916" cy="1059512"/>
            </a:xfrm>
            <a:prstGeom prst="hexagon">
              <a:avLst/>
            </a:prstGeom>
            <a:solidFill>
              <a:srgbClr val="90AC2A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12" name="Шестиугольник 111"/>
            <p:cNvSpPr/>
            <p:nvPr/>
          </p:nvSpPr>
          <p:spPr>
            <a:xfrm>
              <a:off x="4427756" y="5483422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14" name="Шестиугольник 113"/>
            <p:cNvSpPr/>
            <p:nvPr/>
          </p:nvSpPr>
          <p:spPr>
            <a:xfrm>
              <a:off x="7071391" y="4855497"/>
              <a:ext cx="1233916" cy="1059512"/>
            </a:xfrm>
            <a:prstGeom prst="hexagon">
              <a:avLst/>
            </a:prstGeom>
            <a:solidFill>
              <a:srgbClr val="86B72F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15" name="Шестиугольник 114"/>
            <p:cNvSpPr/>
            <p:nvPr/>
          </p:nvSpPr>
          <p:spPr>
            <a:xfrm>
              <a:off x="7111496" y="4889934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17" name="Шестиугольник 116"/>
            <p:cNvSpPr/>
            <p:nvPr/>
          </p:nvSpPr>
          <p:spPr>
            <a:xfrm>
              <a:off x="7776059" y="3676612"/>
              <a:ext cx="1233916" cy="1059512"/>
            </a:xfrm>
            <a:prstGeom prst="hexagon">
              <a:avLst/>
            </a:prstGeom>
            <a:solidFill>
              <a:srgbClr val="90AC2A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18" name="Шестиугольник 117"/>
            <p:cNvSpPr/>
            <p:nvPr/>
          </p:nvSpPr>
          <p:spPr>
            <a:xfrm>
              <a:off x="7816164" y="3711049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20" name="Шестиугольник 119"/>
            <p:cNvSpPr/>
            <p:nvPr/>
          </p:nvSpPr>
          <p:spPr>
            <a:xfrm>
              <a:off x="7612732" y="2464844"/>
              <a:ext cx="1233916" cy="1059512"/>
            </a:xfrm>
            <a:prstGeom prst="hexagon">
              <a:avLst/>
            </a:prstGeom>
            <a:solidFill>
              <a:srgbClr val="86B72F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21" name="Шестиугольник 120"/>
            <p:cNvSpPr/>
            <p:nvPr/>
          </p:nvSpPr>
          <p:spPr>
            <a:xfrm>
              <a:off x="7655803" y="2498979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23" name="Шестиугольник 122"/>
            <p:cNvSpPr/>
            <p:nvPr/>
          </p:nvSpPr>
          <p:spPr>
            <a:xfrm>
              <a:off x="6571902" y="1572119"/>
              <a:ext cx="1233916" cy="1059512"/>
            </a:xfrm>
            <a:prstGeom prst="hexagon">
              <a:avLst/>
            </a:prstGeom>
            <a:solidFill>
              <a:srgbClr val="90AC2A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24" name="Шестиугольник 123"/>
            <p:cNvSpPr/>
            <p:nvPr/>
          </p:nvSpPr>
          <p:spPr>
            <a:xfrm>
              <a:off x="6614973" y="1606254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000"/>
            </a:p>
          </p:txBody>
        </p:sp>
        <p:sp>
          <p:nvSpPr>
            <p:cNvPr id="126" name="Шестиугольник 125"/>
            <p:cNvSpPr/>
            <p:nvPr/>
          </p:nvSpPr>
          <p:spPr>
            <a:xfrm>
              <a:off x="5200610" y="1226715"/>
              <a:ext cx="1233916" cy="1059512"/>
            </a:xfrm>
            <a:prstGeom prst="hexagon">
              <a:avLst/>
            </a:prstGeom>
            <a:solidFill>
              <a:srgbClr val="90AC2A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27" name="Шестиугольник 126"/>
            <p:cNvSpPr/>
            <p:nvPr/>
          </p:nvSpPr>
          <p:spPr>
            <a:xfrm>
              <a:off x="5243681" y="1260850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49" name="Freeform 942"/>
            <p:cNvSpPr>
              <a:spLocks/>
            </p:cNvSpPr>
            <p:nvPr/>
          </p:nvSpPr>
          <p:spPr bwMode="auto">
            <a:xfrm>
              <a:off x="5765617" y="1547706"/>
              <a:ext cx="105663" cy="182765"/>
            </a:xfrm>
            <a:custGeom>
              <a:avLst/>
              <a:gdLst>
                <a:gd name="T0" fmla="*/ 38 w 75"/>
                <a:gd name="T1" fmla="*/ 0 h 129"/>
                <a:gd name="T2" fmla="*/ 41 w 75"/>
                <a:gd name="T3" fmla="*/ 0 h 129"/>
                <a:gd name="T4" fmla="*/ 43 w 75"/>
                <a:gd name="T5" fmla="*/ 3 h 129"/>
                <a:gd name="T6" fmla="*/ 43 w 75"/>
                <a:gd name="T7" fmla="*/ 6 h 129"/>
                <a:gd name="T8" fmla="*/ 43 w 75"/>
                <a:gd name="T9" fmla="*/ 113 h 129"/>
                <a:gd name="T10" fmla="*/ 66 w 75"/>
                <a:gd name="T11" fmla="*/ 92 h 129"/>
                <a:gd name="T12" fmla="*/ 69 w 75"/>
                <a:gd name="T13" fmla="*/ 91 h 129"/>
                <a:gd name="T14" fmla="*/ 72 w 75"/>
                <a:gd name="T15" fmla="*/ 92 h 129"/>
                <a:gd name="T16" fmla="*/ 73 w 75"/>
                <a:gd name="T17" fmla="*/ 94 h 129"/>
                <a:gd name="T18" fmla="*/ 75 w 75"/>
                <a:gd name="T19" fmla="*/ 95 h 129"/>
                <a:gd name="T20" fmla="*/ 75 w 75"/>
                <a:gd name="T21" fmla="*/ 98 h 129"/>
                <a:gd name="T22" fmla="*/ 73 w 75"/>
                <a:gd name="T23" fmla="*/ 101 h 129"/>
                <a:gd name="T24" fmla="*/ 41 w 75"/>
                <a:gd name="T25" fmla="*/ 127 h 129"/>
                <a:gd name="T26" fmla="*/ 40 w 75"/>
                <a:gd name="T27" fmla="*/ 129 h 129"/>
                <a:gd name="T28" fmla="*/ 38 w 75"/>
                <a:gd name="T29" fmla="*/ 129 h 129"/>
                <a:gd name="T30" fmla="*/ 35 w 75"/>
                <a:gd name="T31" fmla="*/ 129 h 129"/>
                <a:gd name="T32" fmla="*/ 34 w 75"/>
                <a:gd name="T33" fmla="*/ 127 h 129"/>
                <a:gd name="T34" fmla="*/ 2 w 75"/>
                <a:gd name="T35" fmla="*/ 101 h 129"/>
                <a:gd name="T36" fmla="*/ 0 w 75"/>
                <a:gd name="T37" fmla="*/ 98 h 129"/>
                <a:gd name="T38" fmla="*/ 0 w 75"/>
                <a:gd name="T39" fmla="*/ 95 h 129"/>
                <a:gd name="T40" fmla="*/ 2 w 75"/>
                <a:gd name="T41" fmla="*/ 94 h 129"/>
                <a:gd name="T42" fmla="*/ 3 w 75"/>
                <a:gd name="T43" fmla="*/ 92 h 129"/>
                <a:gd name="T44" fmla="*/ 6 w 75"/>
                <a:gd name="T45" fmla="*/ 91 h 129"/>
                <a:gd name="T46" fmla="*/ 9 w 75"/>
                <a:gd name="T47" fmla="*/ 92 h 129"/>
                <a:gd name="T48" fmla="*/ 32 w 75"/>
                <a:gd name="T49" fmla="*/ 113 h 129"/>
                <a:gd name="T50" fmla="*/ 32 w 75"/>
                <a:gd name="T51" fmla="*/ 6 h 129"/>
                <a:gd name="T52" fmla="*/ 34 w 75"/>
                <a:gd name="T53" fmla="*/ 3 h 129"/>
                <a:gd name="T54" fmla="*/ 35 w 75"/>
                <a:gd name="T55" fmla="*/ 0 h 129"/>
                <a:gd name="T56" fmla="*/ 38 w 75"/>
                <a:gd name="T5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" h="129">
                  <a:moveTo>
                    <a:pt x="38" y="0"/>
                  </a:moveTo>
                  <a:lnTo>
                    <a:pt x="41" y="0"/>
                  </a:lnTo>
                  <a:lnTo>
                    <a:pt x="43" y="3"/>
                  </a:lnTo>
                  <a:lnTo>
                    <a:pt x="43" y="6"/>
                  </a:lnTo>
                  <a:lnTo>
                    <a:pt x="43" y="113"/>
                  </a:lnTo>
                  <a:lnTo>
                    <a:pt x="66" y="92"/>
                  </a:lnTo>
                  <a:lnTo>
                    <a:pt x="69" y="91"/>
                  </a:lnTo>
                  <a:lnTo>
                    <a:pt x="72" y="92"/>
                  </a:lnTo>
                  <a:lnTo>
                    <a:pt x="73" y="94"/>
                  </a:lnTo>
                  <a:lnTo>
                    <a:pt x="75" y="95"/>
                  </a:lnTo>
                  <a:lnTo>
                    <a:pt x="75" y="98"/>
                  </a:lnTo>
                  <a:lnTo>
                    <a:pt x="73" y="101"/>
                  </a:lnTo>
                  <a:lnTo>
                    <a:pt x="41" y="127"/>
                  </a:lnTo>
                  <a:lnTo>
                    <a:pt x="40" y="129"/>
                  </a:lnTo>
                  <a:lnTo>
                    <a:pt x="38" y="129"/>
                  </a:lnTo>
                  <a:lnTo>
                    <a:pt x="35" y="129"/>
                  </a:lnTo>
                  <a:lnTo>
                    <a:pt x="34" y="127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2" y="94"/>
                  </a:lnTo>
                  <a:lnTo>
                    <a:pt x="3" y="92"/>
                  </a:lnTo>
                  <a:lnTo>
                    <a:pt x="6" y="91"/>
                  </a:lnTo>
                  <a:lnTo>
                    <a:pt x="9" y="92"/>
                  </a:lnTo>
                  <a:lnTo>
                    <a:pt x="32" y="113"/>
                  </a:lnTo>
                  <a:lnTo>
                    <a:pt x="32" y="6"/>
                  </a:lnTo>
                  <a:lnTo>
                    <a:pt x="34" y="3"/>
                  </a:lnTo>
                  <a:lnTo>
                    <a:pt x="35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943"/>
            <p:cNvSpPr>
              <a:spLocks noEditPoints="1"/>
            </p:cNvSpPr>
            <p:nvPr/>
          </p:nvSpPr>
          <p:spPr bwMode="auto">
            <a:xfrm>
              <a:off x="5614264" y="1616244"/>
              <a:ext cx="411222" cy="319838"/>
            </a:xfrm>
            <a:custGeom>
              <a:avLst/>
              <a:gdLst>
                <a:gd name="T0" fmla="*/ 10 w 288"/>
                <a:gd name="T1" fmla="*/ 199 h 225"/>
                <a:gd name="T2" fmla="*/ 13 w 288"/>
                <a:gd name="T3" fmla="*/ 207 h 225"/>
                <a:gd name="T4" fmla="*/ 22 w 288"/>
                <a:gd name="T5" fmla="*/ 213 h 225"/>
                <a:gd name="T6" fmla="*/ 261 w 288"/>
                <a:gd name="T7" fmla="*/ 215 h 225"/>
                <a:gd name="T8" fmla="*/ 271 w 288"/>
                <a:gd name="T9" fmla="*/ 212 h 225"/>
                <a:gd name="T10" fmla="*/ 277 w 288"/>
                <a:gd name="T11" fmla="*/ 203 h 225"/>
                <a:gd name="T12" fmla="*/ 277 w 288"/>
                <a:gd name="T13" fmla="*/ 113 h 225"/>
                <a:gd name="T14" fmla="*/ 197 w 288"/>
                <a:gd name="T15" fmla="*/ 136 h 225"/>
                <a:gd name="T16" fmla="*/ 184 w 288"/>
                <a:gd name="T17" fmla="*/ 158 h 225"/>
                <a:gd name="T18" fmla="*/ 116 w 288"/>
                <a:gd name="T19" fmla="*/ 161 h 225"/>
                <a:gd name="T20" fmla="*/ 95 w 288"/>
                <a:gd name="T21" fmla="*/ 149 h 225"/>
                <a:gd name="T22" fmla="*/ 90 w 288"/>
                <a:gd name="T23" fmla="*/ 113 h 225"/>
                <a:gd name="T24" fmla="*/ 55 w 288"/>
                <a:gd name="T25" fmla="*/ 0 h 225"/>
                <a:gd name="T26" fmla="*/ 106 w 288"/>
                <a:gd name="T27" fmla="*/ 11 h 225"/>
                <a:gd name="T28" fmla="*/ 13 w 288"/>
                <a:gd name="T29" fmla="*/ 102 h 225"/>
                <a:gd name="T30" fmla="*/ 95 w 288"/>
                <a:gd name="T31" fmla="*/ 102 h 225"/>
                <a:gd name="T32" fmla="*/ 100 w 288"/>
                <a:gd name="T33" fmla="*/ 108 h 225"/>
                <a:gd name="T34" fmla="*/ 100 w 288"/>
                <a:gd name="T35" fmla="*/ 136 h 225"/>
                <a:gd name="T36" fmla="*/ 103 w 288"/>
                <a:gd name="T37" fmla="*/ 145 h 225"/>
                <a:gd name="T38" fmla="*/ 112 w 288"/>
                <a:gd name="T39" fmla="*/ 149 h 225"/>
                <a:gd name="T40" fmla="*/ 170 w 288"/>
                <a:gd name="T41" fmla="*/ 150 h 225"/>
                <a:gd name="T42" fmla="*/ 179 w 288"/>
                <a:gd name="T43" fmla="*/ 148 h 225"/>
                <a:gd name="T44" fmla="*/ 185 w 288"/>
                <a:gd name="T45" fmla="*/ 140 h 225"/>
                <a:gd name="T46" fmla="*/ 186 w 288"/>
                <a:gd name="T47" fmla="*/ 113 h 225"/>
                <a:gd name="T48" fmla="*/ 189 w 288"/>
                <a:gd name="T49" fmla="*/ 105 h 225"/>
                <a:gd name="T50" fmla="*/ 197 w 288"/>
                <a:gd name="T51" fmla="*/ 102 h 225"/>
                <a:gd name="T52" fmla="*/ 226 w 288"/>
                <a:gd name="T53" fmla="*/ 11 h 225"/>
                <a:gd name="T54" fmla="*/ 181 w 288"/>
                <a:gd name="T55" fmla="*/ 0 h 225"/>
                <a:gd name="T56" fmla="*/ 287 w 288"/>
                <a:gd name="T57" fmla="*/ 105 h 225"/>
                <a:gd name="T58" fmla="*/ 288 w 288"/>
                <a:gd name="T59" fmla="*/ 107 h 225"/>
                <a:gd name="T60" fmla="*/ 284 w 288"/>
                <a:gd name="T61" fmla="*/ 212 h 225"/>
                <a:gd name="T62" fmla="*/ 261 w 288"/>
                <a:gd name="T63" fmla="*/ 225 h 225"/>
                <a:gd name="T64" fmla="*/ 13 w 288"/>
                <a:gd name="T65" fmla="*/ 220 h 225"/>
                <a:gd name="T66" fmla="*/ 0 w 288"/>
                <a:gd name="T67" fmla="*/ 199 h 225"/>
                <a:gd name="T68" fmla="*/ 0 w 288"/>
                <a:gd name="T69" fmla="*/ 105 h 225"/>
                <a:gd name="T70" fmla="*/ 55 w 288"/>
                <a:gd name="T71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8" h="225">
                  <a:moveTo>
                    <a:pt x="10" y="113"/>
                  </a:moveTo>
                  <a:lnTo>
                    <a:pt x="10" y="199"/>
                  </a:lnTo>
                  <a:lnTo>
                    <a:pt x="12" y="203"/>
                  </a:lnTo>
                  <a:lnTo>
                    <a:pt x="13" y="207"/>
                  </a:lnTo>
                  <a:lnTo>
                    <a:pt x="17" y="212"/>
                  </a:lnTo>
                  <a:lnTo>
                    <a:pt x="22" y="213"/>
                  </a:lnTo>
                  <a:lnTo>
                    <a:pt x="26" y="215"/>
                  </a:lnTo>
                  <a:lnTo>
                    <a:pt x="261" y="215"/>
                  </a:lnTo>
                  <a:lnTo>
                    <a:pt x="267" y="213"/>
                  </a:lnTo>
                  <a:lnTo>
                    <a:pt x="271" y="212"/>
                  </a:lnTo>
                  <a:lnTo>
                    <a:pt x="274" y="207"/>
                  </a:lnTo>
                  <a:lnTo>
                    <a:pt x="277" y="203"/>
                  </a:lnTo>
                  <a:lnTo>
                    <a:pt x="277" y="199"/>
                  </a:lnTo>
                  <a:lnTo>
                    <a:pt x="277" y="113"/>
                  </a:lnTo>
                  <a:lnTo>
                    <a:pt x="197" y="113"/>
                  </a:lnTo>
                  <a:lnTo>
                    <a:pt x="197" y="136"/>
                  </a:lnTo>
                  <a:lnTo>
                    <a:pt x="194" y="149"/>
                  </a:lnTo>
                  <a:lnTo>
                    <a:pt x="184" y="158"/>
                  </a:lnTo>
                  <a:lnTo>
                    <a:pt x="170" y="161"/>
                  </a:lnTo>
                  <a:lnTo>
                    <a:pt x="116" y="161"/>
                  </a:lnTo>
                  <a:lnTo>
                    <a:pt x="103" y="158"/>
                  </a:lnTo>
                  <a:lnTo>
                    <a:pt x="95" y="149"/>
                  </a:lnTo>
                  <a:lnTo>
                    <a:pt x="90" y="136"/>
                  </a:lnTo>
                  <a:lnTo>
                    <a:pt x="90" y="113"/>
                  </a:lnTo>
                  <a:lnTo>
                    <a:pt x="10" y="113"/>
                  </a:lnTo>
                  <a:close/>
                  <a:moveTo>
                    <a:pt x="55" y="0"/>
                  </a:moveTo>
                  <a:lnTo>
                    <a:pt x="106" y="0"/>
                  </a:lnTo>
                  <a:lnTo>
                    <a:pt x="106" y="11"/>
                  </a:lnTo>
                  <a:lnTo>
                    <a:pt x="61" y="11"/>
                  </a:lnTo>
                  <a:lnTo>
                    <a:pt x="13" y="102"/>
                  </a:lnTo>
                  <a:lnTo>
                    <a:pt x="90" y="102"/>
                  </a:lnTo>
                  <a:lnTo>
                    <a:pt x="95" y="102"/>
                  </a:lnTo>
                  <a:lnTo>
                    <a:pt x="98" y="105"/>
                  </a:lnTo>
                  <a:lnTo>
                    <a:pt x="100" y="108"/>
                  </a:lnTo>
                  <a:lnTo>
                    <a:pt x="100" y="113"/>
                  </a:lnTo>
                  <a:lnTo>
                    <a:pt x="100" y="136"/>
                  </a:lnTo>
                  <a:lnTo>
                    <a:pt x="102" y="140"/>
                  </a:lnTo>
                  <a:lnTo>
                    <a:pt x="103" y="145"/>
                  </a:lnTo>
                  <a:lnTo>
                    <a:pt x="108" y="148"/>
                  </a:lnTo>
                  <a:lnTo>
                    <a:pt x="112" y="149"/>
                  </a:lnTo>
                  <a:lnTo>
                    <a:pt x="116" y="150"/>
                  </a:lnTo>
                  <a:lnTo>
                    <a:pt x="170" y="150"/>
                  </a:lnTo>
                  <a:lnTo>
                    <a:pt x="175" y="149"/>
                  </a:lnTo>
                  <a:lnTo>
                    <a:pt x="179" y="148"/>
                  </a:lnTo>
                  <a:lnTo>
                    <a:pt x="184" y="145"/>
                  </a:lnTo>
                  <a:lnTo>
                    <a:pt x="185" y="140"/>
                  </a:lnTo>
                  <a:lnTo>
                    <a:pt x="186" y="136"/>
                  </a:lnTo>
                  <a:lnTo>
                    <a:pt x="186" y="113"/>
                  </a:lnTo>
                  <a:lnTo>
                    <a:pt x="188" y="108"/>
                  </a:lnTo>
                  <a:lnTo>
                    <a:pt x="189" y="105"/>
                  </a:lnTo>
                  <a:lnTo>
                    <a:pt x="192" y="102"/>
                  </a:lnTo>
                  <a:lnTo>
                    <a:pt x="197" y="102"/>
                  </a:lnTo>
                  <a:lnTo>
                    <a:pt x="274" y="102"/>
                  </a:lnTo>
                  <a:lnTo>
                    <a:pt x="226" y="11"/>
                  </a:lnTo>
                  <a:lnTo>
                    <a:pt x="181" y="11"/>
                  </a:lnTo>
                  <a:lnTo>
                    <a:pt x="181" y="0"/>
                  </a:lnTo>
                  <a:lnTo>
                    <a:pt x="233" y="0"/>
                  </a:lnTo>
                  <a:lnTo>
                    <a:pt x="287" y="105"/>
                  </a:lnTo>
                  <a:lnTo>
                    <a:pt x="287" y="105"/>
                  </a:lnTo>
                  <a:lnTo>
                    <a:pt x="288" y="107"/>
                  </a:lnTo>
                  <a:lnTo>
                    <a:pt x="288" y="199"/>
                  </a:lnTo>
                  <a:lnTo>
                    <a:pt x="284" y="212"/>
                  </a:lnTo>
                  <a:lnTo>
                    <a:pt x="275" y="220"/>
                  </a:lnTo>
                  <a:lnTo>
                    <a:pt x="261" y="225"/>
                  </a:lnTo>
                  <a:lnTo>
                    <a:pt x="26" y="225"/>
                  </a:lnTo>
                  <a:lnTo>
                    <a:pt x="13" y="220"/>
                  </a:lnTo>
                  <a:lnTo>
                    <a:pt x="3" y="212"/>
                  </a:lnTo>
                  <a:lnTo>
                    <a:pt x="0" y="199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1173"/>
            <p:cNvSpPr>
              <a:spLocks/>
            </p:cNvSpPr>
            <p:nvPr/>
          </p:nvSpPr>
          <p:spPr bwMode="auto">
            <a:xfrm>
              <a:off x="8116748" y="2894817"/>
              <a:ext cx="117368" cy="95360"/>
            </a:xfrm>
            <a:custGeom>
              <a:avLst/>
              <a:gdLst>
                <a:gd name="T0" fmla="*/ 60 w 64"/>
                <a:gd name="T1" fmla="*/ 0 h 52"/>
                <a:gd name="T2" fmla="*/ 63 w 64"/>
                <a:gd name="T3" fmla="*/ 1 h 52"/>
                <a:gd name="T4" fmla="*/ 64 w 64"/>
                <a:gd name="T5" fmla="*/ 3 h 52"/>
                <a:gd name="T6" fmla="*/ 64 w 64"/>
                <a:gd name="T7" fmla="*/ 6 h 52"/>
                <a:gd name="T8" fmla="*/ 63 w 64"/>
                <a:gd name="T9" fmla="*/ 9 h 52"/>
                <a:gd name="T10" fmla="*/ 29 w 64"/>
                <a:gd name="T11" fmla="*/ 47 h 52"/>
                <a:gd name="T12" fmla="*/ 28 w 64"/>
                <a:gd name="T13" fmla="*/ 48 h 52"/>
                <a:gd name="T14" fmla="*/ 26 w 64"/>
                <a:gd name="T15" fmla="*/ 48 h 52"/>
                <a:gd name="T16" fmla="*/ 25 w 64"/>
                <a:gd name="T17" fmla="*/ 48 h 52"/>
                <a:gd name="T18" fmla="*/ 25 w 64"/>
                <a:gd name="T19" fmla="*/ 51 h 52"/>
                <a:gd name="T20" fmla="*/ 25 w 64"/>
                <a:gd name="T21" fmla="*/ 52 h 52"/>
                <a:gd name="T22" fmla="*/ 25 w 64"/>
                <a:gd name="T23" fmla="*/ 52 h 52"/>
                <a:gd name="T24" fmla="*/ 25 w 64"/>
                <a:gd name="T25" fmla="*/ 52 h 52"/>
                <a:gd name="T26" fmla="*/ 23 w 64"/>
                <a:gd name="T27" fmla="*/ 52 h 52"/>
                <a:gd name="T28" fmla="*/ 22 w 64"/>
                <a:gd name="T29" fmla="*/ 51 h 52"/>
                <a:gd name="T30" fmla="*/ 21 w 64"/>
                <a:gd name="T31" fmla="*/ 50 h 52"/>
                <a:gd name="T32" fmla="*/ 2 w 64"/>
                <a:gd name="T33" fmla="*/ 31 h 52"/>
                <a:gd name="T34" fmla="*/ 0 w 64"/>
                <a:gd name="T35" fmla="*/ 28 h 52"/>
                <a:gd name="T36" fmla="*/ 0 w 64"/>
                <a:gd name="T37" fmla="*/ 25 h 52"/>
                <a:gd name="T38" fmla="*/ 2 w 64"/>
                <a:gd name="T39" fmla="*/ 23 h 52"/>
                <a:gd name="T40" fmla="*/ 5 w 64"/>
                <a:gd name="T41" fmla="*/ 22 h 52"/>
                <a:gd name="T42" fmla="*/ 7 w 64"/>
                <a:gd name="T43" fmla="*/ 22 h 52"/>
                <a:gd name="T44" fmla="*/ 10 w 64"/>
                <a:gd name="T45" fmla="*/ 23 h 52"/>
                <a:gd name="T46" fmla="*/ 25 w 64"/>
                <a:gd name="T47" fmla="*/ 38 h 52"/>
                <a:gd name="T48" fmla="*/ 56 w 64"/>
                <a:gd name="T49" fmla="*/ 1 h 52"/>
                <a:gd name="T50" fmla="*/ 57 w 64"/>
                <a:gd name="T51" fmla="*/ 0 h 52"/>
                <a:gd name="T52" fmla="*/ 60 w 64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52">
                  <a:moveTo>
                    <a:pt x="60" y="0"/>
                  </a:moveTo>
                  <a:lnTo>
                    <a:pt x="63" y="1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3" y="9"/>
                  </a:lnTo>
                  <a:lnTo>
                    <a:pt x="29" y="47"/>
                  </a:lnTo>
                  <a:lnTo>
                    <a:pt x="28" y="48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5" y="51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3" y="52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" y="31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2" y="23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10" y="23"/>
                  </a:lnTo>
                  <a:lnTo>
                    <a:pt x="25" y="38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1175"/>
            <p:cNvSpPr>
              <a:spLocks noEditPoints="1"/>
            </p:cNvSpPr>
            <p:nvPr/>
          </p:nvSpPr>
          <p:spPr bwMode="auto">
            <a:xfrm>
              <a:off x="8087405" y="3070869"/>
              <a:ext cx="117368" cy="117368"/>
            </a:xfrm>
            <a:custGeom>
              <a:avLst/>
              <a:gdLst>
                <a:gd name="T0" fmla="*/ 12 w 64"/>
                <a:gd name="T1" fmla="*/ 10 h 64"/>
                <a:gd name="T2" fmla="*/ 12 w 64"/>
                <a:gd name="T3" fmla="*/ 53 h 64"/>
                <a:gd name="T4" fmla="*/ 54 w 64"/>
                <a:gd name="T5" fmla="*/ 53 h 64"/>
                <a:gd name="T6" fmla="*/ 54 w 64"/>
                <a:gd name="T7" fmla="*/ 10 h 64"/>
                <a:gd name="T8" fmla="*/ 12 w 64"/>
                <a:gd name="T9" fmla="*/ 10 h 64"/>
                <a:gd name="T10" fmla="*/ 6 w 64"/>
                <a:gd name="T11" fmla="*/ 0 h 64"/>
                <a:gd name="T12" fmla="*/ 60 w 64"/>
                <a:gd name="T13" fmla="*/ 0 h 64"/>
                <a:gd name="T14" fmla="*/ 63 w 64"/>
                <a:gd name="T15" fmla="*/ 0 h 64"/>
                <a:gd name="T16" fmla="*/ 64 w 64"/>
                <a:gd name="T17" fmla="*/ 2 h 64"/>
                <a:gd name="T18" fmla="*/ 64 w 64"/>
                <a:gd name="T19" fmla="*/ 5 h 64"/>
                <a:gd name="T20" fmla="*/ 64 w 64"/>
                <a:gd name="T21" fmla="*/ 58 h 64"/>
                <a:gd name="T22" fmla="*/ 64 w 64"/>
                <a:gd name="T23" fmla="*/ 61 h 64"/>
                <a:gd name="T24" fmla="*/ 63 w 64"/>
                <a:gd name="T25" fmla="*/ 63 h 64"/>
                <a:gd name="T26" fmla="*/ 60 w 64"/>
                <a:gd name="T27" fmla="*/ 64 h 64"/>
                <a:gd name="T28" fmla="*/ 6 w 64"/>
                <a:gd name="T29" fmla="*/ 64 h 64"/>
                <a:gd name="T30" fmla="*/ 3 w 64"/>
                <a:gd name="T31" fmla="*/ 63 h 64"/>
                <a:gd name="T32" fmla="*/ 2 w 64"/>
                <a:gd name="T33" fmla="*/ 61 h 64"/>
                <a:gd name="T34" fmla="*/ 0 w 64"/>
                <a:gd name="T35" fmla="*/ 58 h 64"/>
                <a:gd name="T36" fmla="*/ 0 w 64"/>
                <a:gd name="T37" fmla="*/ 5 h 64"/>
                <a:gd name="T38" fmla="*/ 2 w 64"/>
                <a:gd name="T39" fmla="*/ 2 h 64"/>
                <a:gd name="T40" fmla="*/ 3 w 64"/>
                <a:gd name="T41" fmla="*/ 0 h 64"/>
                <a:gd name="T42" fmla="*/ 6 w 64"/>
                <a:gd name="T4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64">
                  <a:moveTo>
                    <a:pt x="12" y="10"/>
                  </a:moveTo>
                  <a:lnTo>
                    <a:pt x="12" y="53"/>
                  </a:lnTo>
                  <a:lnTo>
                    <a:pt x="54" y="53"/>
                  </a:lnTo>
                  <a:lnTo>
                    <a:pt x="54" y="10"/>
                  </a:lnTo>
                  <a:lnTo>
                    <a:pt x="12" y="10"/>
                  </a:lnTo>
                  <a:close/>
                  <a:moveTo>
                    <a:pt x="6" y="0"/>
                  </a:moveTo>
                  <a:lnTo>
                    <a:pt x="60" y="0"/>
                  </a:lnTo>
                  <a:lnTo>
                    <a:pt x="63" y="0"/>
                  </a:lnTo>
                  <a:lnTo>
                    <a:pt x="64" y="2"/>
                  </a:lnTo>
                  <a:lnTo>
                    <a:pt x="64" y="5"/>
                  </a:lnTo>
                  <a:lnTo>
                    <a:pt x="64" y="58"/>
                  </a:lnTo>
                  <a:lnTo>
                    <a:pt x="64" y="61"/>
                  </a:lnTo>
                  <a:lnTo>
                    <a:pt x="63" y="63"/>
                  </a:lnTo>
                  <a:lnTo>
                    <a:pt x="60" y="64"/>
                  </a:lnTo>
                  <a:lnTo>
                    <a:pt x="6" y="64"/>
                  </a:lnTo>
                  <a:lnTo>
                    <a:pt x="3" y="63"/>
                  </a:lnTo>
                  <a:lnTo>
                    <a:pt x="2" y="61"/>
                  </a:lnTo>
                  <a:lnTo>
                    <a:pt x="0" y="58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1171"/>
            <p:cNvSpPr>
              <a:spLocks noEditPoints="1"/>
            </p:cNvSpPr>
            <p:nvPr/>
          </p:nvSpPr>
          <p:spPr bwMode="auto">
            <a:xfrm>
              <a:off x="7999381" y="2726101"/>
              <a:ext cx="432791" cy="528154"/>
            </a:xfrm>
            <a:custGeom>
              <a:avLst/>
              <a:gdLst>
                <a:gd name="T0" fmla="*/ 22 w 236"/>
                <a:gd name="T1" fmla="*/ 50 h 289"/>
                <a:gd name="T2" fmla="*/ 15 w 236"/>
                <a:gd name="T3" fmla="*/ 56 h 289"/>
                <a:gd name="T4" fmla="*/ 12 w 236"/>
                <a:gd name="T5" fmla="*/ 64 h 289"/>
                <a:gd name="T6" fmla="*/ 12 w 236"/>
                <a:gd name="T7" fmla="*/ 267 h 289"/>
                <a:gd name="T8" fmla="*/ 18 w 236"/>
                <a:gd name="T9" fmla="*/ 276 h 289"/>
                <a:gd name="T10" fmla="*/ 28 w 236"/>
                <a:gd name="T11" fmla="*/ 278 h 289"/>
                <a:gd name="T12" fmla="*/ 214 w 236"/>
                <a:gd name="T13" fmla="*/ 277 h 289"/>
                <a:gd name="T14" fmla="*/ 222 w 236"/>
                <a:gd name="T15" fmla="*/ 271 h 289"/>
                <a:gd name="T16" fmla="*/ 224 w 236"/>
                <a:gd name="T17" fmla="*/ 262 h 289"/>
                <a:gd name="T18" fmla="*/ 224 w 236"/>
                <a:gd name="T19" fmla="*/ 60 h 289"/>
                <a:gd name="T20" fmla="*/ 219 w 236"/>
                <a:gd name="T21" fmla="*/ 51 h 289"/>
                <a:gd name="T22" fmla="*/ 208 w 236"/>
                <a:gd name="T23" fmla="*/ 48 h 289"/>
                <a:gd name="T24" fmla="*/ 171 w 236"/>
                <a:gd name="T25" fmla="*/ 54 h 289"/>
                <a:gd name="T26" fmla="*/ 165 w 236"/>
                <a:gd name="T27" fmla="*/ 61 h 289"/>
                <a:gd name="T28" fmla="*/ 156 w 236"/>
                <a:gd name="T29" fmla="*/ 64 h 289"/>
                <a:gd name="T30" fmla="*/ 82 w 236"/>
                <a:gd name="T31" fmla="*/ 64 h 289"/>
                <a:gd name="T32" fmla="*/ 73 w 236"/>
                <a:gd name="T33" fmla="*/ 58 h 289"/>
                <a:gd name="T34" fmla="*/ 70 w 236"/>
                <a:gd name="T35" fmla="*/ 48 h 289"/>
                <a:gd name="T36" fmla="*/ 112 w 236"/>
                <a:gd name="T37" fmla="*/ 12 h 289"/>
                <a:gd name="T38" fmla="*/ 105 w 236"/>
                <a:gd name="T39" fmla="*/ 15 h 289"/>
                <a:gd name="T40" fmla="*/ 101 w 236"/>
                <a:gd name="T41" fmla="*/ 25 h 289"/>
                <a:gd name="T42" fmla="*/ 93 w 236"/>
                <a:gd name="T43" fmla="*/ 34 h 289"/>
                <a:gd name="T44" fmla="*/ 83 w 236"/>
                <a:gd name="T45" fmla="*/ 38 h 289"/>
                <a:gd name="T46" fmla="*/ 82 w 236"/>
                <a:gd name="T47" fmla="*/ 41 h 289"/>
                <a:gd name="T48" fmla="*/ 80 w 236"/>
                <a:gd name="T49" fmla="*/ 48 h 289"/>
                <a:gd name="T50" fmla="*/ 83 w 236"/>
                <a:gd name="T51" fmla="*/ 53 h 289"/>
                <a:gd name="T52" fmla="*/ 156 w 236"/>
                <a:gd name="T53" fmla="*/ 54 h 289"/>
                <a:gd name="T54" fmla="*/ 160 w 236"/>
                <a:gd name="T55" fmla="*/ 51 h 289"/>
                <a:gd name="T56" fmla="*/ 160 w 236"/>
                <a:gd name="T57" fmla="*/ 44 h 289"/>
                <a:gd name="T58" fmla="*/ 159 w 236"/>
                <a:gd name="T59" fmla="*/ 38 h 289"/>
                <a:gd name="T60" fmla="*/ 156 w 236"/>
                <a:gd name="T61" fmla="*/ 38 h 289"/>
                <a:gd name="T62" fmla="*/ 134 w 236"/>
                <a:gd name="T63" fmla="*/ 38 h 289"/>
                <a:gd name="T64" fmla="*/ 130 w 236"/>
                <a:gd name="T65" fmla="*/ 35 h 289"/>
                <a:gd name="T66" fmla="*/ 130 w 236"/>
                <a:gd name="T67" fmla="*/ 29 h 289"/>
                <a:gd name="T68" fmla="*/ 134 w 236"/>
                <a:gd name="T69" fmla="*/ 28 h 289"/>
                <a:gd name="T70" fmla="*/ 141 w 236"/>
                <a:gd name="T71" fmla="*/ 25 h 289"/>
                <a:gd name="T72" fmla="*/ 136 w 236"/>
                <a:gd name="T73" fmla="*/ 15 h 289"/>
                <a:gd name="T74" fmla="*/ 128 w 236"/>
                <a:gd name="T75" fmla="*/ 12 h 289"/>
                <a:gd name="T76" fmla="*/ 112 w 236"/>
                <a:gd name="T77" fmla="*/ 0 h 289"/>
                <a:gd name="T78" fmla="*/ 134 w 236"/>
                <a:gd name="T79" fmla="*/ 2 h 289"/>
                <a:gd name="T80" fmla="*/ 146 w 236"/>
                <a:gd name="T81" fmla="*/ 9 h 289"/>
                <a:gd name="T82" fmla="*/ 152 w 236"/>
                <a:gd name="T83" fmla="*/ 21 h 289"/>
                <a:gd name="T84" fmla="*/ 154 w 236"/>
                <a:gd name="T85" fmla="*/ 25 h 289"/>
                <a:gd name="T86" fmla="*/ 159 w 236"/>
                <a:gd name="T87" fmla="*/ 28 h 289"/>
                <a:gd name="T88" fmla="*/ 166 w 236"/>
                <a:gd name="T89" fmla="*/ 31 h 289"/>
                <a:gd name="T90" fmla="*/ 171 w 236"/>
                <a:gd name="T91" fmla="*/ 38 h 289"/>
                <a:gd name="T92" fmla="*/ 208 w 236"/>
                <a:gd name="T93" fmla="*/ 38 h 289"/>
                <a:gd name="T94" fmla="*/ 232 w 236"/>
                <a:gd name="T95" fmla="*/ 51 h 289"/>
                <a:gd name="T96" fmla="*/ 236 w 236"/>
                <a:gd name="T97" fmla="*/ 262 h 289"/>
                <a:gd name="T98" fmla="*/ 223 w 236"/>
                <a:gd name="T99" fmla="*/ 286 h 289"/>
                <a:gd name="T100" fmla="*/ 28 w 236"/>
                <a:gd name="T101" fmla="*/ 289 h 289"/>
                <a:gd name="T102" fmla="*/ 4 w 236"/>
                <a:gd name="T103" fmla="*/ 276 h 289"/>
                <a:gd name="T104" fmla="*/ 0 w 236"/>
                <a:gd name="T105" fmla="*/ 64 h 289"/>
                <a:gd name="T106" fmla="*/ 13 w 236"/>
                <a:gd name="T107" fmla="*/ 42 h 289"/>
                <a:gd name="T108" fmla="*/ 70 w 236"/>
                <a:gd name="T109" fmla="*/ 38 h 289"/>
                <a:gd name="T110" fmla="*/ 73 w 236"/>
                <a:gd name="T111" fmla="*/ 34 h 289"/>
                <a:gd name="T112" fmla="*/ 79 w 236"/>
                <a:gd name="T113" fmla="*/ 28 h 289"/>
                <a:gd name="T114" fmla="*/ 85 w 236"/>
                <a:gd name="T115" fmla="*/ 26 h 289"/>
                <a:gd name="T116" fmla="*/ 89 w 236"/>
                <a:gd name="T117" fmla="*/ 24 h 289"/>
                <a:gd name="T118" fmla="*/ 93 w 236"/>
                <a:gd name="T119" fmla="*/ 13 h 289"/>
                <a:gd name="T120" fmla="*/ 101 w 236"/>
                <a:gd name="T121" fmla="*/ 5 h 289"/>
                <a:gd name="T122" fmla="*/ 112 w 236"/>
                <a:gd name="T123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6" h="289">
                  <a:moveTo>
                    <a:pt x="28" y="48"/>
                  </a:moveTo>
                  <a:lnTo>
                    <a:pt x="22" y="50"/>
                  </a:lnTo>
                  <a:lnTo>
                    <a:pt x="18" y="51"/>
                  </a:lnTo>
                  <a:lnTo>
                    <a:pt x="15" y="56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262"/>
                  </a:lnTo>
                  <a:lnTo>
                    <a:pt x="12" y="267"/>
                  </a:lnTo>
                  <a:lnTo>
                    <a:pt x="15" y="271"/>
                  </a:lnTo>
                  <a:lnTo>
                    <a:pt x="18" y="276"/>
                  </a:lnTo>
                  <a:lnTo>
                    <a:pt x="22" y="277"/>
                  </a:lnTo>
                  <a:lnTo>
                    <a:pt x="28" y="278"/>
                  </a:lnTo>
                  <a:lnTo>
                    <a:pt x="208" y="278"/>
                  </a:lnTo>
                  <a:lnTo>
                    <a:pt x="214" y="277"/>
                  </a:lnTo>
                  <a:lnTo>
                    <a:pt x="219" y="276"/>
                  </a:lnTo>
                  <a:lnTo>
                    <a:pt x="222" y="271"/>
                  </a:lnTo>
                  <a:lnTo>
                    <a:pt x="224" y="267"/>
                  </a:lnTo>
                  <a:lnTo>
                    <a:pt x="224" y="262"/>
                  </a:lnTo>
                  <a:lnTo>
                    <a:pt x="224" y="64"/>
                  </a:lnTo>
                  <a:lnTo>
                    <a:pt x="224" y="60"/>
                  </a:lnTo>
                  <a:lnTo>
                    <a:pt x="222" y="56"/>
                  </a:lnTo>
                  <a:lnTo>
                    <a:pt x="219" y="51"/>
                  </a:lnTo>
                  <a:lnTo>
                    <a:pt x="214" y="50"/>
                  </a:lnTo>
                  <a:lnTo>
                    <a:pt x="208" y="48"/>
                  </a:lnTo>
                  <a:lnTo>
                    <a:pt x="172" y="48"/>
                  </a:lnTo>
                  <a:lnTo>
                    <a:pt x="171" y="54"/>
                  </a:lnTo>
                  <a:lnTo>
                    <a:pt x="169" y="58"/>
                  </a:lnTo>
                  <a:lnTo>
                    <a:pt x="165" y="61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86" y="64"/>
                  </a:lnTo>
                  <a:lnTo>
                    <a:pt x="82" y="64"/>
                  </a:lnTo>
                  <a:lnTo>
                    <a:pt x="77" y="61"/>
                  </a:lnTo>
                  <a:lnTo>
                    <a:pt x="73" y="58"/>
                  </a:lnTo>
                  <a:lnTo>
                    <a:pt x="71" y="54"/>
                  </a:lnTo>
                  <a:lnTo>
                    <a:pt x="70" y="48"/>
                  </a:lnTo>
                  <a:lnTo>
                    <a:pt x="28" y="48"/>
                  </a:lnTo>
                  <a:close/>
                  <a:moveTo>
                    <a:pt x="112" y="12"/>
                  </a:moveTo>
                  <a:lnTo>
                    <a:pt x="109" y="12"/>
                  </a:lnTo>
                  <a:lnTo>
                    <a:pt x="105" y="15"/>
                  </a:lnTo>
                  <a:lnTo>
                    <a:pt x="103" y="18"/>
                  </a:lnTo>
                  <a:lnTo>
                    <a:pt x="101" y="25"/>
                  </a:lnTo>
                  <a:lnTo>
                    <a:pt x="98" y="31"/>
                  </a:lnTo>
                  <a:lnTo>
                    <a:pt x="93" y="34"/>
                  </a:lnTo>
                  <a:lnTo>
                    <a:pt x="89" y="37"/>
                  </a:lnTo>
                  <a:lnTo>
                    <a:pt x="83" y="38"/>
                  </a:lnTo>
                  <a:lnTo>
                    <a:pt x="82" y="38"/>
                  </a:lnTo>
                  <a:lnTo>
                    <a:pt x="82" y="41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2" y="51"/>
                  </a:lnTo>
                  <a:lnTo>
                    <a:pt x="83" y="53"/>
                  </a:lnTo>
                  <a:lnTo>
                    <a:pt x="86" y="54"/>
                  </a:lnTo>
                  <a:lnTo>
                    <a:pt x="156" y="54"/>
                  </a:lnTo>
                  <a:lnTo>
                    <a:pt x="159" y="53"/>
                  </a:lnTo>
                  <a:lnTo>
                    <a:pt x="160" y="51"/>
                  </a:lnTo>
                  <a:lnTo>
                    <a:pt x="160" y="48"/>
                  </a:lnTo>
                  <a:lnTo>
                    <a:pt x="160" y="44"/>
                  </a:lnTo>
                  <a:lnTo>
                    <a:pt x="160" y="41"/>
                  </a:lnTo>
                  <a:lnTo>
                    <a:pt x="159" y="38"/>
                  </a:lnTo>
                  <a:lnTo>
                    <a:pt x="159" y="38"/>
                  </a:lnTo>
                  <a:lnTo>
                    <a:pt x="156" y="38"/>
                  </a:lnTo>
                  <a:lnTo>
                    <a:pt x="156" y="38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30" y="35"/>
                  </a:lnTo>
                  <a:lnTo>
                    <a:pt x="128" y="32"/>
                  </a:lnTo>
                  <a:lnTo>
                    <a:pt x="130" y="29"/>
                  </a:lnTo>
                  <a:lnTo>
                    <a:pt x="131" y="28"/>
                  </a:lnTo>
                  <a:lnTo>
                    <a:pt x="134" y="28"/>
                  </a:lnTo>
                  <a:lnTo>
                    <a:pt x="143" y="28"/>
                  </a:lnTo>
                  <a:lnTo>
                    <a:pt x="141" y="25"/>
                  </a:lnTo>
                  <a:lnTo>
                    <a:pt x="138" y="18"/>
                  </a:lnTo>
                  <a:lnTo>
                    <a:pt x="136" y="15"/>
                  </a:lnTo>
                  <a:lnTo>
                    <a:pt x="133" y="12"/>
                  </a:lnTo>
                  <a:lnTo>
                    <a:pt x="128" y="12"/>
                  </a:lnTo>
                  <a:lnTo>
                    <a:pt x="112" y="12"/>
                  </a:lnTo>
                  <a:close/>
                  <a:moveTo>
                    <a:pt x="112" y="0"/>
                  </a:moveTo>
                  <a:lnTo>
                    <a:pt x="128" y="0"/>
                  </a:lnTo>
                  <a:lnTo>
                    <a:pt x="134" y="2"/>
                  </a:lnTo>
                  <a:lnTo>
                    <a:pt x="140" y="5"/>
                  </a:lnTo>
                  <a:lnTo>
                    <a:pt x="146" y="9"/>
                  </a:lnTo>
                  <a:lnTo>
                    <a:pt x="149" y="13"/>
                  </a:lnTo>
                  <a:lnTo>
                    <a:pt x="152" y="21"/>
                  </a:lnTo>
                  <a:lnTo>
                    <a:pt x="153" y="24"/>
                  </a:lnTo>
                  <a:lnTo>
                    <a:pt x="154" y="25"/>
                  </a:lnTo>
                  <a:lnTo>
                    <a:pt x="156" y="26"/>
                  </a:lnTo>
                  <a:lnTo>
                    <a:pt x="159" y="28"/>
                  </a:lnTo>
                  <a:lnTo>
                    <a:pt x="162" y="28"/>
                  </a:lnTo>
                  <a:lnTo>
                    <a:pt x="166" y="31"/>
                  </a:lnTo>
                  <a:lnTo>
                    <a:pt x="169" y="34"/>
                  </a:lnTo>
                  <a:lnTo>
                    <a:pt x="171" y="38"/>
                  </a:lnTo>
                  <a:lnTo>
                    <a:pt x="172" y="38"/>
                  </a:lnTo>
                  <a:lnTo>
                    <a:pt x="208" y="38"/>
                  </a:lnTo>
                  <a:lnTo>
                    <a:pt x="223" y="42"/>
                  </a:lnTo>
                  <a:lnTo>
                    <a:pt x="232" y="51"/>
                  </a:lnTo>
                  <a:lnTo>
                    <a:pt x="236" y="64"/>
                  </a:lnTo>
                  <a:lnTo>
                    <a:pt x="236" y="262"/>
                  </a:lnTo>
                  <a:lnTo>
                    <a:pt x="232" y="276"/>
                  </a:lnTo>
                  <a:lnTo>
                    <a:pt x="223" y="286"/>
                  </a:lnTo>
                  <a:lnTo>
                    <a:pt x="208" y="289"/>
                  </a:lnTo>
                  <a:lnTo>
                    <a:pt x="28" y="289"/>
                  </a:lnTo>
                  <a:lnTo>
                    <a:pt x="13" y="286"/>
                  </a:lnTo>
                  <a:lnTo>
                    <a:pt x="4" y="276"/>
                  </a:lnTo>
                  <a:lnTo>
                    <a:pt x="0" y="262"/>
                  </a:lnTo>
                  <a:lnTo>
                    <a:pt x="0" y="64"/>
                  </a:lnTo>
                  <a:lnTo>
                    <a:pt x="4" y="51"/>
                  </a:lnTo>
                  <a:lnTo>
                    <a:pt x="13" y="42"/>
                  </a:lnTo>
                  <a:lnTo>
                    <a:pt x="28" y="38"/>
                  </a:lnTo>
                  <a:lnTo>
                    <a:pt x="70" y="38"/>
                  </a:lnTo>
                  <a:lnTo>
                    <a:pt x="71" y="38"/>
                  </a:lnTo>
                  <a:lnTo>
                    <a:pt x="73" y="34"/>
                  </a:lnTo>
                  <a:lnTo>
                    <a:pt x="76" y="31"/>
                  </a:lnTo>
                  <a:lnTo>
                    <a:pt x="79" y="28"/>
                  </a:lnTo>
                  <a:lnTo>
                    <a:pt x="83" y="28"/>
                  </a:lnTo>
                  <a:lnTo>
                    <a:pt x="85" y="26"/>
                  </a:lnTo>
                  <a:lnTo>
                    <a:pt x="87" y="25"/>
                  </a:lnTo>
                  <a:lnTo>
                    <a:pt x="89" y="24"/>
                  </a:lnTo>
                  <a:lnTo>
                    <a:pt x="90" y="21"/>
                  </a:lnTo>
                  <a:lnTo>
                    <a:pt x="93" y="13"/>
                  </a:lnTo>
                  <a:lnTo>
                    <a:pt x="96" y="9"/>
                  </a:lnTo>
                  <a:lnTo>
                    <a:pt x="101" y="5"/>
                  </a:lnTo>
                  <a:lnTo>
                    <a:pt x="106" y="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1172"/>
            <p:cNvSpPr>
              <a:spLocks/>
            </p:cNvSpPr>
            <p:nvPr/>
          </p:nvSpPr>
          <p:spPr bwMode="auto">
            <a:xfrm>
              <a:off x="8087405" y="2902153"/>
              <a:ext cx="117368" cy="117368"/>
            </a:xfrm>
            <a:custGeom>
              <a:avLst/>
              <a:gdLst>
                <a:gd name="T0" fmla="*/ 6 w 64"/>
                <a:gd name="T1" fmla="*/ 0 h 64"/>
                <a:gd name="T2" fmla="*/ 44 w 64"/>
                <a:gd name="T3" fmla="*/ 0 h 64"/>
                <a:gd name="T4" fmla="*/ 47 w 64"/>
                <a:gd name="T5" fmla="*/ 2 h 64"/>
                <a:gd name="T6" fmla="*/ 48 w 64"/>
                <a:gd name="T7" fmla="*/ 3 h 64"/>
                <a:gd name="T8" fmla="*/ 48 w 64"/>
                <a:gd name="T9" fmla="*/ 6 h 64"/>
                <a:gd name="T10" fmla="*/ 48 w 64"/>
                <a:gd name="T11" fmla="*/ 9 h 64"/>
                <a:gd name="T12" fmla="*/ 47 w 64"/>
                <a:gd name="T13" fmla="*/ 11 h 64"/>
                <a:gd name="T14" fmla="*/ 44 w 64"/>
                <a:gd name="T15" fmla="*/ 12 h 64"/>
                <a:gd name="T16" fmla="*/ 12 w 64"/>
                <a:gd name="T17" fmla="*/ 12 h 64"/>
                <a:gd name="T18" fmla="*/ 12 w 64"/>
                <a:gd name="T19" fmla="*/ 54 h 64"/>
                <a:gd name="T20" fmla="*/ 54 w 64"/>
                <a:gd name="T21" fmla="*/ 54 h 64"/>
                <a:gd name="T22" fmla="*/ 54 w 64"/>
                <a:gd name="T23" fmla="*/ 44 h 64"/>
                <a:gd name="T24" fmla="*/ 55 w 64"/>
                <a:gd name="T25" fmla="*/ 41 h 64"/>
                <a:gd name="T26" fmla="*/ 57 w 64"/>
                <a:gd name="T27" fmla="*/ 38 h 64"/>
                <a:gd name="T28" fmla="*/ 60 w 64"/>
                <a:gd name="T29" fmla="*/ 38 h 64"/>
                <a:gd name="T30" fmla="*/ 63 w 64"/>
                <a:gd name="T31" fmla="*/ 40 h 64"/>
                <a:gd name="T32" fmla="*/ 64 w 64"/>
                <a:gd name="T33" fmla="*/ 41 h 64"/>
                <a:gd name="T34" fmla="*/ 64 w 64"/>
                <a:gd name="T35" fmla="*/ 44 h 64"/>
                <a:gd name="T36" fmla="*/ 64 w 64"/>
                <a:gd name="T37" fmla="*/ 60 h 64"/>
                <a:gd name="T38" fmla="*/ 64 w 64"/>
                <a:gd name="T39" fmla="*/ 63 h 64"/>
                <a:gd name="T40" fmla="*/ 63 w 64"/>
                <a:gd name="T41" fmla="*/ 64 h 64"/>
                <a:gd name="T42" fmla="*/ 60 w 64"/>
                <a:gd name="T43" fmla="*/ 64 h 64"/>
                <a:gd name="T44" fmla="*/ 6 w 64"/>
                <a:gd name="T45" fmla="*/ 64 h 64"/>
                <a:gd name="T46" fmla="*/ 3 w 64"/>
                <a:gd name="T47" fmla="*/ 64 h 64"/>
                <a:gd name="T48" fmla="*/ 2 w 64"/>
                <a:gd name="T49" fmla="*/ 63 h 64"/>
                <a:gd name="T50" fmla="*/ 0 w 64"/>
                <a:gd name="T51" fmla="*/ 60 h 64"/>
                <a:gd name="T52" fmla="*/ 0 w 64"/>
                <a:gd name="T53" fmla="*/ 6 h 64"/>
                <a:gd name="T54" fmla="*/ 2 w 64"/>
                <a:gd name="T55" fmla="*/ 3 h 64"/>
                <a:gd name="T56" fmla="*/ 3 w 64"/>
                <a:gd name="T57" fmla="*/ 2 h 64"/>
                <a:gd name="T58" fmla="*/ 6 w 64"/>
                <a:gd name="T5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" h="64">
                  <a:moveTo>
                    <a:pt x="6" y="0"/>
                  </a:moveTo>
                  <a:lnTo>
                    <a:pt x="44" y="0"/>
                  </a:lnTo>
                  <a:lnTo>
                    <a:pt x="47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7" y="11"/>
                  </a:lnTo>
                  <a:lnTo>
                    <a:pt x="44" y="12"/>
                  </a:lnTo>
                  <a:lnTo>
                    <a:pt x="12" y="12"/>
                  </a:lnTo>
                  <a:lnTo>
                    <a:pt x="12" y="54"/>
                  </a:lnTo>
                  <a:lnTo>
                    <a:pt x="54" y="54"/>
                  </a:lnTo>
                  <a:lnTo>
                    <a:pt x="54" y="44"/>
                  </a:lnTo>
                  <a:lnTo>
                    <a:pt x="55" y="41"/>
                  </a:lnTo>
                  <a:lnTo>
                    <a:pt x="57" y="38"/>
                  </a:lnTo>
                  <a:lnTo>
                    <a:pt x="60" y="38"/>
                  </a:lnTo>
                  <a:lnTo>
                    <a:pt x="63" y="40"/>
                  </a:lnTo>
                  <a:lnTo>
                    <a:pt x="64" y="41"/>
                  </a:lnTo>
                  <a:lnTo>
                    <a:pt x="64" y="44"/>
                  </a:lnTo>
                  <a:lnTo>
                    <a:pt x="64" y="60"/>
                  </a:lnTo>
                  <a:lnTo>
                    <a:pt x="64" y="63"/>
                  </a:lnTo>
                  <a:lnTo>
                    <a:pt x="63" y="64"/>
                  </a:lnTo>
                  <a:lnTo>
                    <a:pt x="60" y="64"/>
                  </a:lnTo>
                  <a:lnTo>
                    <a:pt x="6" y="64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0" y="60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1174"/>
            <p:cNvSpPr>
              <a:spLocks/>
            </p:cNvSpPr>
            <p:nvPr/>
          </p:nvSpPr>
          <p:spPr bwMode="auto">
            <a:xfrm>
              <a:off x="8263458" y="2960836"/>
              <a:ext cx="80690" cy="22006"/>
            </a:xfrm>
            <a:custGeom>
              <a:avLst/>
              <a:gdLst>
                <a:gd name="T0" fmla="*/ 6 w 44"/>
                <a:gd name="T1" fmla="*/ 0 h 12"/>
                <a:gd name="T2" fmla="*/ 38 w 44"/>
                <a:gd name="T3" fmla="*/ 0 h 12"/>
                <a:gd name="T4" fmla="*/ 41 w 44"/>
                <a:gd name="T5" fmla="*/ 2 h 12"/>
                <a:gd name="T6" fmla="*/ 43 w 44"/>
                <a:gd name="T7" fmla="*/ 3 h 12"/>
                <a:gd name="T8" fmla="*/ 44 w 44"/>
                <a:gd name="T9" fmla="*/ 6 h 12"/>
                <a:gd name="T10" fmla="*/ 43 w 44"/>
                <a:gd name="T11" fmla="*/ 9 h 12"/>
                <a:gd name="T12" fmla="*/ 41 w 44"/>
                <a:gd name="T13" fmla="*/ 11 h 12"/>
                <a:gd name="T14" fmla="*/ 38 w 44"/>
                <a:gd name="T15" fmla="*/ 12 h 12"/>
                <a:gd name="T16" fmla="*/ 6 w 44"/>
                <a:gd name="T17" fmla="*/ 12 h 12"/>
                <a:gd name="T18" fmla="*/ 3 w 44"/>
                <a:gd name="T19" fmla="*/ 11 h 12"/>
                <a:gd name="T20" fmla="*/ 2 w 44"/>
                <a:gd name="T21" fmla="*/ 9 h 12"/>
                <a:gd name="T22" fmla="*/ 0 w 44"/>
                <a:gd name="T23" fmla="*/ 6 h 12"/>
                <a:gd name="T24" fmla="*/ 2 w 44"/>
                <a:gd name="T25" fmla="*/ 3 h 12"/>
                <a:gd name="T26" fmla="*/ 3 w 44"/>
                <a:gd name="T27" fmla="*/ 2 h 12"/>
                <a:gd name="T28" fmla="*/ 6 w 44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2">
                  <a:moveTo>
                    <a:pt x="6" y="0"/>
                  </a:moveTo>
                  <a:lnTo>
                    <a:pt x="38" y="0"/>
                  </a:lnTo>
                  <a:lnTo>
                    <a:pt x="41" y="2"/>
                  </a:lnTo>
                  <a:lnTo>
                    <a:pt x="43" y="3"/>
                  </a:lnTo>
                  <a:lnTo>
                    <a:pt x="44" y="6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2"/>
                  </a:lnTo>
                  <a:lnTo>
                    <a:pt x="6" y="12"/>
                  </a:lnTo>
                  <a:lnTo>
                    <a:pt x="3" y="11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1176"/>
            <p:cNvSpPr>
              <a:spLocks/>
            </p:cNvSpPr>
            <p:nvPr/>
          </p:nvSpPr>
          <p:spPr bwMode="auto">
            <a:xfrm>
              <a:off x="8263458" y="3118548"/>
              <a:ext cx="80690" cy="18340"/>
            </a:xfrm>
            <a:custGeom>
              <a:avLst/>
              <a:gdLst>
                <a:gd name="T0" fmla="*/ 6 w 44"/>
                <a:gd name="T1" fmla="*/ 0 h 11"/>
                <a:gd name="T2" fmla="*/ 38 w 44"/>
                <a:gd name="T3" fmla="*/ 0 h 11"/>
                <a:gd name="T4" fmla="*/ 41 w 44"/>
                <a:gd name="T5" fmla="*/ 2 h 11"/>
                <a:gd name="T6" fmla="*/ 43 w 44"/>
                <a:gd name="T7" fmla="*/ 3 h 11"/>
                <a:gd name="T8" fmla="*/ 44 w 44"/>
                <a:gd name="T9" fmla="*/ 6 h 11"/>
                <a:gd name="T10" fmla="*/ 43 w 44"/>
                <a:gd name="T11" fmla="*/ 9 h 11"/>
                <a:gd name="T12" fmla="*/ 41 w 44"/>
                <a:gd name="T13" fmla="*/ 11 h 11"/>
                <a:gd name="T14" fmla="*/ 38 w 44"/>
                <a:gd name="T15" fmla="*/ 11 h 11"/>
                <a:gd name="T16" fmla="*/ 6 w 44"/>
                <a:gd name="T17" fmla="*/ 11 h 11"/>
                <a:gd name="T18" fmla="*/ 3 w 44"/>
                <a:gd name="T19" fmla="*/ 11 h 11"/>
                <a:gd name="T20" fmla="*/ 2 w 44"/>
                <a:gd name="T21" fmla="*/ 9 h 11"/>
                <a:gd name="T22" fmla="*/ 0 w 44"/>
                <a:gd name="T23" fmla="*/ 6 h 11"/>
                <a:gd name="T24" fmla="*/ 2 w 44"/>
                <a:gd name="T25" fmla="*/ 3 h 11"/>
                <a:gd name="T26" fmla="*/ 3 w 44"/>
                <a:gd name="T27" fmla="*/ 0 h 11"/>
                <a:gd name="T28" fmla="*/ 6 w 44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1">
                  <a:moveTo>
                    <a:pt x="6" y="0"/>
                  </a:moveTo>
                  <a:lnTo>
                    <a:pt x="38" y="0"/>
                  </a:lnTo>
                  <a:lnTo>
                    <a:pt x="41" y="2"/>
                  </a:lnTo>
                  <a:lnTo>
                    <a:pt x="43" y="3"/>
                  </a:lnTo>
                  <a:lnTo>
                    <a:pt x="44" y="6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1"/>
                  </a:lnTo>
                  <a:lnTo>
                    <a:pt x="6" y="11"/>
                  </a:lnTo>
                  <a:lnTo>
                    <a:pt x="3" y="11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968"/>
            <p:cNvSpPr>
              <a:spLocks noEditPoints="1"/>
            </p:cNvSpPr>
            <p:nvPr/>
          </p:nvSpPr>
          <p:spPr bwMode="auto">
            <a:xfrm>
              <a:off x="8074373" y="4099779"/>
              <a:ext cx="411222" cy="411222"/>
            </a:xfrm>
            <a:custGeom>
              <a:avLst/>
              <a:gdLst>
                <a:gd name="T0" fmla="*/ 261 w 288"/>
                <a:gd name="T1" fmla="*/ 235 h 289"/>
                <a:gd name="T2" fmla="*/ 275 w 288"/>
                <a:gd name="T3" fmla="*/ 235 h 289"/>
                <a:gd name="T4" fmla="*/ 277 w 288"/>
                <a:gd name="T5" fmla="*/ 231 h 289"/>
                <a:gd name="T6" fmla="*/ 277 w 288"/>
                <a:gd name="T7" fmla="*/ 184 h 289"/>
                <a:gd name="T8" fmla="*/ 272 w 288"/>
                <a:gd name="T9" fmla="*/ 182 h 289"/>
                <a:gd name="T10" fmla="*/ 261 w 288"/>
                <a:gd name="T11" fmla="*/ 118 h 289"/>
                <a:gd name="T12" fmla="*/ 272 w 288"/>
                <a:gd name="T13" fmla="*/ 171 h 289"/>
                <a:gd name="T14" fmla="*/ 277 w 288"/>
                <a:gd name="T15" fmla="*/ 169 h 289"/>
                <a:gd name="T16" fmla="*/ 277 w 288"/>
                <a:gd name="T17" fmla="*/ 123 h 289"/>
                <a:gd name="T18" fmla="*/ 275 w 288"/>
                <a:gd name="T19" fmla="*/ 118 h 289"/>
                <a:gd name="T20" fmla="*/ 261 w 288"/>
                <a:gd name="T21" fmla="*/ 118 h 289"/>
                <a:gd name="T22" fmla="*/ 261 w 288"/>
                <a:gd name="T23" fmla="*/ 107 h 289"/>
                <a:gd name="T24" fmla="*/ 275 w 288"/>
                <a:gd name="T25" fmla="*/ 107 h 289"/>
                <a:gd name="T26" fmla="*/ 277 w 288"/>
                <a:gd name="T27" fmla="*/ 102 h 289"/>
                <a:gd name="T28" fmla="*/ 277 w 288"/>
                <a:gd name="T29" fmla="*/ 56 h 289"/>
                <a:gd name="T30" fmla="*/ 272 w 288"/>
                <a:gd name="T31" fmla="*/ 54 h 289"/>
                <a:gd name="T32" fmla="*/ 42 w 288"/>
                <a:gd name="T33" fmla="*/ 0 h 289"/>
                <a:gd name="T34" fmla="*/ 247 w 288"/>
                <a:gd name="T35" fmla="*/ 5 h 289"/>
                <a:gd name="T36" fmla="*/ 261 w 288"/>
                <a:gd name="T37" fmla="*/ 27 h 289"/>
                <a:gd name="T38" fmla="*/ 272 w 288"/>
                <a:gd name="T39" fmla="*/ 43 h 289"/>
                <a:gd name="T40" fmla="*/ 281 w 288"/>
                <a:gd name="T41" fmla="*/ 45 h 289"/>
                <a:gd name="T42" fmla="*/ 287 w 288"/>
                <a:gd name="T43" fmla="*/ 54 h 289"/>
                <a:gd name="T44" fmla="*/ 288 w 288"/>
                <a:gd name="T45" fmla="*/ 102 h 289"/>
                <a:gd name="T46" fmla="*/ 285 w 288"/>
                <a:gd name="T47" fmla="*/ 110 h 289"/>
                <a:gd name="T48" fmla="*/ 285 w 288"/>
                <a:gd name="T49" fmla="*/ 115 h 289"/>
                <a:gd name="T50" fmla="*/ 288 w 288"/>
                <a:gd name="T51" fmla="*/ 123 h 289"/>
                <a:gd name="T52" fmla="*/ 287 w 288"/>
                <a:gd name="T53" fmla="*/ 169 h 289"/>
                <a:gd name="T54" fmla="*/ 284 w 288"/>
                <a:gd name="T55" fmla="*/ 177 h 289"/>
                <a:gd name="T56" fmla="*/ 287 w 288"/>
                <a:gd name="T57" fmla="*/ 184 h 289"/>
                <a:gd name="T58" fmla="*/ 288 w 288"/>
                <a:gd name="T59" fmla="*/ 231 h 289"/>
                <a:gd name="T60" fmla="*/ 285 w 288"/>
                <a:gd name="T61" fmla="*/ 239 h 289"/>
                <a:gd name="T62" fmla="*/ 277 w 288"/>
                <a:gd name="T63" fmla="*/ 245 h 289"/>
                <a:gd name="T64" fmla="*/ 261 w 288"/>
                <a:gd name="T65" fmla="*/ 247 h 289"/>
                <a:gd name="T66" fmla="*/ 258 w 288"/>
                <a:gd name="T67" fmla="*/ 276 h 289"/>
                <a:gd name="T68" fmla="*/ 234 w 288"/>
                <a:gd name="T69" fmla="*/ 289 h 289"/>
                <a:gd name="T70" fmla="*/ 29 w 288"/>
                <a:gd name="T71" fmla="*/ 284 h 289"/>
                <a:gd name="T72" fmla="*/ 16 w 288"/>
                <a:gd name="T73" fmla="*/ 263 h 289"/>
                <a:gd name="T74" fmla="*/ 4 w 288"/>
                <a:gd name="T75" fmla="*/ 231 h 289"/>
                <a:gd name="T76" fmla="*/ 0 w 288"/>
                <a:gd name="T77" fmla="*/ 228 h 289"/>
                <a:gd name="T78" fmla="*/ 0 w 288"/>
                <a:gd name="T79" fmla="*/ 222 h 289"/>
                <a:gd name="T80" fmla="*/ 4 w 288"/>
                <a:gd name="T81" fmla="*/ 219 h 289"/>
                <a:gd name="T82" fmla="*/ 39 w 288"/>
                <a:gd name="T83" fmla="*/ 220 h 289"/>
                <a:gd name="T84" fmla="*/ 42 w 288"/>
                <a:gd name="T85" fmla="*/ 225 h 289"/>
                <a:gd name="T86" fmla="*/ 39 w 288"/>
                <a:gd name="T87" fmla="*/ 229 h 289"/>
                <a:gd name="T88" fmla="*/ 26 w 288"/>
                <a:gd name="T89" fmla="*/ 231 h 289"/>
                <a:gd name="T90" fmla="*/ 27 w 288"/>
                <a:gd name="T91" fmla="*/ 267 h 289"/>
                <a:gd name="T92" fmla="*/ 33 w 288"/>
                <a:gd name="T93" fmla="*/ 276 h 289"/>
                <a:gd name="T94" fmla="*/ 42 w 288"/>
                <a:gd name="T95" fmla="*/ 279 h 289"/>
                <a:gd name="T96" fmla="*/ 239 w 288"/>
                <a:gd name="T97" fmla="*/ 277 h 289"/>
                <a:gd name="T98" fmla="*/ 247 w 288"/>
                <a:gd name="T99" fmla="*/ 271 h 289"/>
                <a:gd name="T100" fmla="*/ 250 w 288"/>
                <a:gd name="T101" fmla="*/ 263 h 289"/>
                <a:gd name="T102" fmla="*/ 249 w 288"/>
                <a:gd name="T103" fmla="*/ 22 h 289"/>
                <a:gd name="T104" fmla="*/ 243 w 288"/>
                <a:gd name="T105" fmla="*/ 13 h 289"/>
                <a:gd name="T106" fmla="*/ 234 w 288"/>
                <a:gd name="T107" fmla="*/ 11 h 289"/>
                <a:gd name="T108" fmla="*/ 38 w 288"/>
                <a:gd name="T109" fmla="*/ 12 h 289"/>
                <a:gd name="T110" fmla="*/ 29 w 288"/>
                <a:gd name="T111" fmla="*/ 18 h 289"/>
                <a:gd name="T112" fmla="*/ 26 w 288"/>
                <a:gd name="T113" fmla="*/ 27 h 289"/>
                <a:gd name="T114" fmla="*/ 16 w 288"/>
                <a:gd name="T115" fmla="*/ 54 h 289"/>
                <a:gd name="T116" fmla="*/ 19 w 288"/>
                <a:gd name="T117" fmla="*/ 13 h 289"/>
                <a:gd name="T118" fmla="*/ 42 w 288"/>
                <a:gd name="T11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8" h="289">
                  <a:moveTo>
                    <a:pt x="261" y="182"/>
                  </a:moveTo>
                  <a:lnTo>
                    <a:pt x="261" y="235"/>
                  </a:lnTo>
                  <a:lnTo>
                    <a:pt x="272" y="235"/>
                  </a:lnTo>
                  <a:lnTo>
                    <a:pt x="275" y="235"/>
                  </a:lnTo>
                  <a:lnTo>
                    <a:pt x="277" y="233"/>
                  </a:lnTo>
                  <a:lnTo>
                    <a:pt x="277" y="231"/>
                  </a:lnTo>
                  <a:lnTo>
                    <a:pt x="277" y="187"/>
                  </a:lnTo>
                  <a:lnTo>
                    <a:pt x="277" y="184"/>
                  </a:lnTo>
                  <a:lnTo>
                    <a:pt x="275" y="182"/>
                  </a:lnTo>
                  <a:lnTo>
                    <a:pt x="272" y="182"/>
                  </a:lnTo>
                  <a:lnTo>
                    <a:pt x="261" y="182"/>
                  </a:lnTo>
                  <a:close/>
                  <a:moveTo>
                    <a:pt x="261" y="118"/>
                  </a:moveTo>
                  <a:lnTo>
                    <a:pt x="261" y="171"/>
                  </a:lnTo>
                  <a:lnTo>
                    <a:pt x="272" y="171"/>
                  </a:lnTo>
                  <a:lnTo>
                    <a:pt x="275" y="171"/>
                  </a:lnTo>
                  <a:lnTo>
                    <a:pt x="277" y="169"/>
                  </a:lnTo>
                  <a:lnTo>
                    <a:pt x="277" y="166"/>
                  </a:lnTo>
                  <a:lnTo>
                    <a:pt x="277" y="123"/>
                  </a:lnTo>
                  <a:lnTo>
                    <a:pt x="277" y="120"/>
                  </a:lnTo>
                  <a:lnTo>
                    <a:pt x="275" y="118"/>
                  </a:lnTo>
                  <a:lnTo>
                    <a:pt x="272" y="118"/>
                  </a:lnTo>
                  <a:lnTo>
                    <a:pt x="261" y="118"/>
                  </a:lnTo>
                  <a:close/>
                  <a:moveTo>
                    <a:pt x="261" y="54"/>
                  </a:moveTo>
                  <a:lnTo>
                    <a:pt x="261" y="107"/>
                  </a:lnTo>
                  <a:lnTo>
                    <a:pt x="272" y="107"/>
                  </a:lnTo>
                  <a:lnTo>
                    <a:pt x="275" y="107"/>
                  </a:lnTo>
                  <a:lnTo>
                    <a:pt x="277" y="105"/>
                  </a:lnTo>
                  <a:lnTo>
                    <a:pt x="277" y="102"/>
                  </a:lnTo>
                  <a:lnTo>
                    <a:pt x="277" y="59"/>
                  </a:lnTo>
                  <a:lnTo>
                    <a:pt x="277" y="56"/>
                  </a:lnTo>
                  <a:lnTo>
                    <a:pt x="275" y="54"/>
                  </a:lnTo>
                  <a:lnTo>
                    <a:pt x="272" y="54"/>
                  </a:lnTo>
                  <a:lnTo>
                    <a:pt x="261" y="54"/>
                  </a:lnTo>
                  <a:close/>
                  <a:moveTo>
                    <a:pt x="42" y="0"/>
                  </a:moveTo>
                  <a:lnTo>
                    <a:pt x="234" y="0"/>
                  </a:lnTo>
                  <a:lnTo>
                    <a:pt x="247" y="5"/>
                  </a:lnTo>
                  <a:lnTo>
                    <a:pt x="258" y="13"/>
                  </a:lnTo>
                  <a:lnTo>
                    <a:pt x="261" y="27"/>
                  </a:lnTo>
                  <a:lnTo>
                    <a:pt x="261" y="43"/>
                  </a:lnTo>
                  <a:lnTo>
                    <a:pt x="272" y="43"/>
                  </a:lnTo>
                  <a:lnTo>
                    <a:pt x="277" y="44"/>
                  </a:lnTo>
                  <a:lnTo>
                    <a:pt x="281" y="45"/>
                  </a:lnTo>
                  <a:lnTo>
                    <a:pt x="285" y="50"/>
                  </a:lnTo>
                  <a:lnTo>
                    <a:pt x="287" y="54"/>
                  </a:lnTo>
                  <a:lnTo>
                    <a:pt x="288" y="59"/>
                  </a:lnTo>
                  <a:lnTo>
                    <a:pt x="288" y="102"/>
                  </a:lnTo>
                  <a:lnTo>
                    <a:pt x="287" y="105"/>
                  </a:lnTo>
                  <a:lnTo>
                    <a:pt x="285" y="110"/>
                  </a:lnTo>
                  <a:lnTo>
                    <a:pt x="284" y="113"/>
                  </a:lnTo>
                  <a:lnTo>
                    <a:pt x="285" y="115"/>
                  </a:lnTo>
                  <a:lnTo>
                    <a:pt x="287" y="120"/>
                  </a:lnTo>
                  <a:lnTo>
                    <a:pt x="288" y="123"/>
                  </a:lnTo>
                  <a:lnTo>
                    <a:pt x="288" y="166"/>
                  </a:lnTo>
                  <a:lnTo>
                    <a:pt x="287" y="169"/>
                  </a:lnTo>
                  <a:lnTo>
                    <a:pt x="285" y="174"/>
                  </a:lnTo>
                  <a:lnTo>
                    <a:pt x="284" y="177"/>
                  </a:lnTo>
                  <a:lnTo>
                    <a:pt x="285" y="180"/>
                  </a:lnTo>
                  <a:lnTo>
                    <a:pt x="287" y="184"/>
                  </a:lnTo>
                  <a:lnTo>
                    <a:pt x="288" y="187"/>
                  </a:lnTo>
                  <a:lnTo>
                    <a:pt x="288" y="231"/>
                  </a:lnTo>
                  <a:lnTo>
                    <a:pt x="287" y="235"/>
                  </a:lnTo>
                  <a:lnTo>
                    <a:pt x="285" y="239"/>
                  </a:lnTo>
                  <a:lnTo>
                    <a:pt x="281" y="244"/>
                  </a:lnTo>
                  <a:lnTo>
                    <a:pt x="277" y="245"/>
                  </a:lnTo>
                  <a:lnTo>
                    <a:pt x="272" y="247"/>
                  </a:lnTo>
                  <a:lnTo>
                    <a:pt x="261" y="247"/>
                  </a:lnTo>
                  <a:lnTo>
                    <a:pt x="261" y="263"/>
                  </a:lnTo>
                  <a:lnTo>
                    <a:pt x="258" y="276"/>
                  </a:lnTo>
                  <a:lnTo>
                    <a:pt x="247" y="284"/>
                  </a:lnTo>
                  <a:lnTo>
                    <a:pt x="234" y="289"/>
                  </a:lnTo>
                  <a:lnTo>
                    <a:pt x="42" y="289"/>
                  </a:lnTo>
                  <a:lnTo>
                    <a:pt x="29" y="284"/>
                  </a:lnTo>
                  <a:lnTo>
                    <a:pt x="19" y="276"/>
                  </a:lnTo>
                  <a:lnTo>
                    <a:pt x="16" y="263"/>
                  </a:lnTo>
                  <a:lnTo>
                    <a:pt x="16" y="231"/>
                  </a:lnTo>
                  <a:lnTo>
                    <a:pt x="4" y="231"/>
                  </a:lnTo>
                  <a:lnTo>
                    <a:pt x="1" y="229"/>
                  </a:lnTo>
                  <a:lnTo>
                    <a:pt x="0" y="228"/>
                  </a:lnTo>
                  <a:lnTo>
                    <a:pt x="0" y="225"/>
                  </a:lnTo>
                  <a:lnTo>
                    <a:pt x="0" y="222"/>
                  </a:lnTo>
                  <a:lnTo>
                    <a:pt x="1" y="220"/>
                  </a:lnTo>
                  <a:lnTo>
                    <a:pt x="4" y="219"/>
                  </a:lnTo>
                  <a:lnTo>
                    <a:pt x="36" y="219"/>
                  </a:lnTo>
                  <a:lnTo>
                    <a:pt x="39" y="220"/>
                  </a:lnTo>
                  <a:lnTo>
                    <a:pt x="41" y="222"/>
                  </a:lnTo>
                  <a:lnTo>
                    <a:pt x="42" y="225"/>
                  </a:lnTo>
                  <a:lnTo>
                    <a:pt x="41" y="228"/>
                  </a:lnTo>
                  <a:lnTo>
                    <a:pt x="39" y="229"/>
                  </a:lnTo>
                  <a:lnTo>
                    <a:pt x="36" y="231"/>
                  </a:lnTo>
                  <a:lnTo>
                    <a:pt x="26" y="231"/>
                  </a:lnTo>
                  <a:lnTo>
                    <a:pt x="26" y="263"/>
                  </a:lnTo>
                  <a:lnTo>
                    <a:pt x="27" y="267"/>
                  </a:lnTo>
                  <a:lnTo>
                    <a:pt x="29" y="271"/>
                  </a:lnTo>
                  <a:lnTo>
                    <a:pt x="33" y="276"/>
                  </a:lnTo>
                  <a:lnTo>
                    <a:pt x="38" y="277"/>
                  </a:lnTo>
                  <a:lnTo>
                    <a:pt x="42" y="279"/>
                  </a:lnTo>
                  <a:lnTo>
                    <a:pt x="234" y="279"/>
                  </a:lnTo>
                  <a:lnTo>
                    <a:pt x="239" y="277"/>
                  </a:lnTo>
                  <a:lnTo>
                    <a:pt x="243" y="276"/>
                  </a:lnTo>
                  <a:lnTo>
                    <a:pt x="247" y="271"/>
                  </a:lnTo>
                  <a:lnTo>
                    <a:pt x="249" y="267"/>
                  </a:lnTo>
                  <a:lnTo>
                    <a:pt x="250" y="263"/>
                  </a:lnTo>
                  <a:lnTo>
                    <a:pt x="250" y="27"/>
                  </a:lnTo>
                  <a:lnTo>
                    <a:pt x="249" y="22"/>
                  </a:lnTo>
                  <a:lnTo>
                    <a:pt x="247" y="18"/>
                  </a:lnTo>
                  <a:lnTo>
                    <a:pt x="243" y="13"/>
                  </a:lnTo>
                  <a:lnTo>
                    <a:pt x="239" y="12"/>
                  </a:lnTo>
                  <a:lnTo>
                    <a:pt x="234" y="11"/>
                  </a:lnTo>
                  <a:lnTo>
                    <a:pt x="42" y="11"/>
                  </a:lnTo>
                  <a:lnTo>
                    <a:pt x="38" y="12"/>
                  </a:lnTo>
                  <a:lnTo>
                    <a:pt x="33" y="13"/>
                  </a:lnTo>
                  <a:lnTo>
                    <a:pt x="29" y="18"/>
                  </a:lnTo>
                  <a:lnTo>
                    <a:pt x="27" y="22"/>
                  </a:lnTo>
                  <a:lnTo>
                    <a:pt x="26" y="27"/>
                  </a:lnTo>
                  <a:lnTo>
                    <a:pt x="26" y="54"/>
                  </a:lnTo>
                  <a:lnTo>
                    <a:pt x="16" y="54"/>
                  </a:lnTo>
                  <a:lnTo>
                    <a:pt x="16" y="27"/>
                  </a:lnTo>
                  <a:lnTo>
                    <a:pt x="19" y="13"/>
                  </a:lnTo>
                  <a:lnTo>
                    <a:pt x="29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969"/>
            <p:cNvSpPr>
              <a:spLocks/>
            </p:cNvSpPr>
            <p:nvPr/>
          </p:nvSpPr>
          <p:spPr bwMode="auto">
            <a:xfrm>
              <a:off x="8074373" y="4191161"/>
              <a:ext cx="59971" cy="205611"/>
            </a:xfrm>
            <a:custGeom>
              <a:avLst/>
              <a:gdLst>
                <a:gd name="T0" fmla="*/ 4 w 42"/>
                <a:gd name="T1" fmla="*/ 0 h 145"/>
                <a:gd name="T2" fmla="*/ 36 w 42"/>
                <a:gd name="T3" fmla="*/ 0 h 145"/>
                <a:gd name="T4" fmla="*/ 39 w 42"/>
                <a:gd name="T5" fmla="*/ 0 h 145"/>
                <a:gd name="T6" fmla="*/ 41 w 42"/>
                <a:gd name="T7" fmla="*/ 3 h 145"/>
                <a:gd name="T8" fmla="*/ 42 w 42"/>
                <a:gd name="T9" fmla="*/ 6 h 145"/>
                <a:gd name="T10" fmla="*/ 41 w 42"/>
                <a:gd name="T11" fmla="*/ 9 h 145"/>
                <a:gd name="T12" fmla="*/ 39 w 42"/>
                <a:gd name="T13" fmla="*/ 11 h 145"/>
                <a:gd name="T14" fmla="*/ 36 w 42"/>
                <a:gd name="T15" fmla="*/ 11 h 145"/>
                <a:gd name="T16" fmla="*/ 26 w 42"/>
                <a:gd name="T17" fmla="*/ 11 h 145"/>
                <a:gd name="T18" fmla="*/ 26 w 42"/>
                <a:gd name="T19" fmla="*/ 145 h 145"/>
                <a:gd name="T20" fmla="*/ 16 w 42"/>
                <a:gd name="T21" fmla="*/ 145 h 145"/>
                <a:gd name="T22" fmla="*/ 16 w 42"/>
                <a:gd name="T23" fmla="*/ 11 h 145"/>
                <a:gd name="T24" fmla="*/ 4 w 42"/>
                <a:gd name="T25" fmla="*/ 11 h 145"/>
                <a:gd name="T26" fmla="*/ 1 w 42"/>
                <a:gd name="T27" fmla="*/ 11 h 145"/>
                <a:gd name="T28" fmla="*/ 0 w 42"/>
                <a:gd name="T29" fmla="*/ 9 h 145"/>
                <a:gd name="T30" fmla="*/ 0 w 42"/>
                <a:gd name="T31" fmla="*/ 6 h 145"/>
                <a:gd name="T32" fmla="*/ 0 w 42"/>
                <a:gd name="T33" fmla="*/ 3 h 145"/>
                <a:gd name="T34" fmla="*/ 1 w 42"/>
                <a:gd name="T35" fmla="*/ 0 h 145"/>
                <a:gd name="T36" fmla="*/ 4 w 42"/>
                <a:gd name="T3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145">
                  <a:moveTo>
                    <a:pt x="4" y="0"/>
                  </a:moveTo>
                  <a:lnTo>
                    <a:pt x="36" y="0"/>
                  </a:lnTo>
                  <a:lnTo>
                    <a:pt x="39" y="0"/>
                  </a:lnTo>
                  <a:lnTo>
                    <a:pt x="41" y="3"/>
                  </a:lnTo>
                  <a:lnTo>
                    <a:pt x="42" y="6"/>
                  </a:lnTo>
                  <a:lnTo>
                    <a:pt x="41" y="9"/>
                  </a:lnTo>
                  <a:lnTo>
                    <a:pt x="39" y="11"/>
                  </a:lnTo>
                  <a:lnTo>
                    <a:pt x="36" y="11"/>
                  </a:lnTo>
                  <a:lnTo>
                    <a:pt x="26" y="11"/>
                  </a:lnTo>
                  <a:lnTo>
                    <a:pt x="26" y="145"/>
                  </a:lnTo>
                  <a:lnTo>
                    <a:pt x="16" y="145"/>
                  </a:lnTo>
                  <a:lnTo>
                    <a:pt x="16" y="11"/>
                  </a:lnTo>
                  <a:lnTo>
                    <a:pt x="4" y="11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287"/>
            <p:cNvSpPr>
              <a:spLocks noEditPoints="1"/>
            </p:cNvSpPr>
            <p:nvPr/>
          </p:nvSpPr>
          <p:spPr bwMode="auto">
            <a:xfrm>
              <a:off x="8512090" y="3920956"/>
              <a:ext cx="254388" cy="300361"/>
            </a:xfrm>
            <a:custGeom>
              <a:avLst/>
              <a:gdLst>
                <a:gd name="T0" fmla="*/ 189 w 331"/>
                <a:gd name="T1" fmla="*/ 90 h 392"/>
                <a:gd name="T2" fmla="*/ 189 w 331"/>
                <a:gd name="T3" fmla="*/ 136 h 392"/>
                <a:gd name="T4" fmla="*/ 239 w 331"/>
                <a:gd name="T5" fmla="*/ 136 h 392"/>
                <a:gd name="T6" fmla="*/ 189 w 331"/>
                <a:gd name="T7" fmla="*/ 90 h 392"/>
                <a:gd name="T8" fmla="*/ 13 w 331"/>
                <a:gd name="T9" fmla="*/ 81 h 392"/>
                <a:gd name="T10" fmla="*/ 13 w 331"/>
                <a:gd name="T11" fmla="*/ 380 h 392"/>
                <a:gd name="T12" fmla="*/ 243 w 331"/>
                <a:gd name="T13" fmla="*/ 380 h 392"/>
                <a:gd name="T14" fmla="*/ 243 w 331"/>
                <a:gd name="T15" fmla="*/ 149 h 392"/>
                <a:gd name="T16" fmla="*/ 175 w 331"/>
                <a:gd name="T17" fmla="*/ 149 h 392"/>
                <a:gd name="T18" fmla="*/ 175 w 331"/>
                <a:gd name="T19" fmla="*/ 81 h 392"/>
                <a:gd name="T20" fmla="*/ 13 w 331"/>
                <a:gd name="T21" fmla="*/ 81 h 392"/>
                <a:gd name="T22" fmla="*/ 263 w 331"/>
                <a:gd name="T23" fmla="*/ 17 h 392"/>
                <a:gd name="T24" fmla="*/ 263 w 331"/>
                <a:gd name="T25" fmla="*/ 68 h 392"/>
                <a:gd name="T26" fmla="*/ 315 w 331"/>
                <a:gd name="T27" fmla="*/ 68 h 392"/>
                <a:gd name="T28" fmla="*/ 263 w 331"/>
                <a:gd name="T29" fmla="*/ 17 h 392"/>
                <a:gd name="T30" fmla="*/ 94 w 331"/>
                <a:gd name="T31" fmla="*/ 15 h 392"/>
                <a:gd name="T32" fmla="*/ 94 w 331"/>
                <a:gd name="T33" fmla="*/ 68 h 392"/>
                <a:gd name="T34" fmla="*/ 184 w 331"/>
                <a:gd name="T35" fmla="*/ 68 h 392"/>
                <a:gd name="T36" fmla="*/ 256 w 331"/>
                <a:gd name="T37" fmla="*/ 133 h 392"/>
                <a:gd name="T38" fmla="*/ 256 w 331"/>
                <a:gd name="T39" fmla="*/ 304 h 392"/>
                <a:gd name="T40" fmla="*/ 317 w 331"/>
                <a:gd name="T41" fmla="*/ 304 h 392"/>
                <a:gd name="T42" fmla="*/ 317 w 331"/>
                <a:gd name="T43" fmla="*/ 81 h 392"/>
                <a:gd name="T44" fmla="*/ 250 w 331"/>
                <a:gd name="T45" fmla="*/ 81 h 392"/>
                <a:gd name="T46" fmla="*/ 250 w 331"/>
                <a:gd name="T47" fmla="*/ 15 h 392"/>
                <a:gd name="T48" fmla="*/ 94 w 331"/>
                <a:gd name="T49" fmla="*/ 15 h 392"/>
                <a:gd name="T50" fmla="*/ 81 w 331"/>
                <a:gd name="T51" fmla="*/ 0 h 392"/>
                <a:gd name="T52" fmla="*/ 267 w 331"/>
                <a:gd name="T53" fmla="*/ 0 h 392"/>
                <a:gd name="T54" fmla="*/ 331 w 331"/>
                <a:gd name="T55" fmla="*/ 65 h 392"/>
                <a:gd name="T56" fmla="*/ 331 w 331"/>
                <a:gd name="T57" fmla="*/ 319 h 392"/>
                <a:gd name="T58" fmla="*/ 256 w 331"/>
                <a:gd name="T59" fmla="*/ 319 h 392"/>
                <a:gd name="T60" fmla="*/ 256 w 331"/>
                <a:gd name="T61" fmla="*/ 392 h 392"/>
                <a:gd name="T62" fmla="*/ 0 w 331"/>
                <a:gd name="T63" fmla="*/ 392 h 392"/>
                <a:gd name="T64" fmla="*/ 0 w 331"/>
                <a:gd name="T65" fmla="*/ 68 h 392"/>
                <a:gd name="T66" fmla="*/ 81 w 331"/>
                <a:gd name="T67" fmla="*/ 68 h 392"/>
                <a:gd name="T68" fmla="*/ 81 w 331"/>
                <a:gd name="T6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392">
                  <a:moveTo>
                    <a:pt x="189" y="90"/>
                  </a:moveTo>
                  <a:lnTo>
                    <a:pt x="189" y="136"/>
                  </a:lnTo>
                  <a:lnTo>
                    <a:pt x="239" y="136"/>
                  </a:lnTo>
                  <a:lnTo>
                    <a:pt x="189" y="90"/>
                  </a:lnTo>
                  <a:close/>
                  <a:moveTo>
                    <a:pt x="13" y="81"/>
                  </a:moveTo>
                  <a:lnTo>
                    <a:pt x="13" y="380"/>
                  </a:lnTo>
                  <a:lnTo>
                    <a:pt x="243" y="380"/>
                  </a:lnTo>
                  <a:lnTo>
                    <a:pt x="243" y="149"/>
                  </a:lnTo>
                  <a:lnTo>
                    <a:pt x="175" y="149"/>
                  </a:lnTo>
                  <a:lnTo>
                    <a:pt x="175" y="81"/>
                  </a:lnTo>
                  <a:lnTo>
                    <a:pt x="13" y="81"/>
                  </a:lnTo>
                  <a:close/>
                  <a:moveTo>
                    <a:pt x="263" y="17"/>
                  </a:moveTo>
                  <a:lnTo>
                    <a:pt x="263" y="68"/>
                  </a:lnTo>
                  <a:lnTo>
                    <a:pt x="315" y="68"/>
                  </a:lnTo>
                  <a:lnTo>
                    <a:pt x="263" y="17"/>
                  </a:lnTo>
                  <a:close/>
                  <a:moveTo>
                    <a:pt x="94" y="15"/>
                  </a:moveTo>
                  <a:lnTo>
                    <a:pt x="94" y="68"/>
                  </a:lnTo>
                  <a:lnTo>
                    <a:pt x="184" y="68"/>
                  </a:lnTo>
                  <a:lnTo>
                    <a:pt x="256" y="133"/>
                  </a:lnTo>
                  <a:lnTo>
                    <a:pt x="256" y="304"/>
                  </a:lnTo>
                  <a:lnTo>
                    <a:pt x="317" y="304"/>
                  </a:lnTo>
                  <a:lnTo>
                    <a:pt x="317" y="81"/>
                  </a:lnTo>
                  <a:lnTo>
                    <a:pt x="250" y="81"/>
                  </a:lnTo>
                  <a:lnTo>
                    <a:pt x="250" y="15"/>
                  </a:lnTo>
                  <a:lnTo>
                    <a:pt x="94" y="15"/>
                  </a:lnTo>
                  <a:close/>
                  <a:moveTo>
                    <a:pt x="81" y="0"/>
                  </a:moveTo>
                  <a:lnTo>
                    <a:pt x="267" y="0"/>
                  </a:lnTo>
                  <a:lnTo>
                    <a:pt x="331" y="65"/>
                  </a:lnTo>
                  <a:lnTo>
                    <a:pt x="331" y="319"/>
                  </a:lnTo>
                  <a:lnTo>
                    <a:pt x="256" y="319"/>
                  </a:lnTo>
                  <a:lnTo>
                    <a:pt x="256" y="392"/>
                  </a:lnTo>
                  <a:lnTo>
                    <a:pt x="0" y="392"/>
                  </a:lnTo>
                  <a:lnTo>
                    <a:pt x="0" y="68"/>
                  </a:lnTo>
                  <a:lnTo>
                    <a:pt x="81" y="68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289"/>
            <p:cNvSpPr>
              <a:spLocks noEditPoints="1"/>
            </p:cNvSpPr>
            <p:nvPr/>
          </p:nvSpPr>
          <p:spPr bwMode="auto">
            <a:xfrm>
              <a:off x="7346168" y="5295923"/>
              <a:ext cx="518751" cy="358804"/>
            </a:xfrm>
            <a:custGeom>
              <a:avLst/>
              <a:gdLst>
                <a:gd name="T0" fmla="*/ 187 w 360"/>
                <a:gd name="T1" fmla="*/ 17 h 249"/>
                <a:gd name="T2" fmla="*/ 149 w 360"/>
                <a:gd name="T3" fmla="*/ 44 h 249"/>
                <a:gd name="T4" fmla="*/ 137 w 360"/>
                <a:gd name="T5" fmla="*/ 72 h 249"/>
                <a:gd name="T6" fmla="*/ 121 w 360"/>
                <a:gd name="T7" fmla="*/ 67 h 249"/>
                <a:gd name="T8" fmla="*/ 93 w 360"/>
                <a:gd name="T9" fmla="*/ 71 h 249"/>
                <a:gd name="T10" fmla="*/ 69 w 360"/>
                <a:gd name="T11" fmla="*/ 95 h 249"/>
                <a:gd name="T12" fmla="*/ 65 w 360"/>
                <a:gd name="T13" fmla="*/ 120 h 249"/>
                <a:gd name="T14" fmla="*/ 41 w 360"/>
                <a:gd name="T15" fmla="*/ 128 h 249"/>
                <a:gd name="T16" fmla="*/ 16 w 360"/>
                <a:gd name="T17" fmla="*/ 157 h 249"/>
                <a:gd name="T18" fmla="*/ 16 w 360"/>
                <a:gd name="T19" fmla="*/ 202 h 249"/>
                <a:gd name="T20" fmla="*/ 47 w 360"/>
                <a:gd name="T21" fmla="*/ 233 h 249"/>
                <a:gd name="T22" fmla="*/ 278 w 360"/>
                <a:gd name="T23" fmla="*/ 238 h 249"/>
                <a:gd name="T24" fmla="*/ 304 w 360"/>
                <a:gd name="T25" fmla="*/ 231 h 249"/>
                <a:gd name="T26" fmla="*/ 335 w 360"/>
                <a:gd name="T27" fmla="*/ 205 h 249"/>
                <a:gd name="T28" fmla="*/ 349 w 360"/>
                <a:gd name="T29" fmla="*/ 164 h 249"/>
                <a:gd name="T30" fmla="*/ 331 w 360"/>
                <a:gd name="T31" fmla="*/ 116 h 249"/>
                <a:gd name="T32" fmla="*/ 288 w 360"/>
                <a:gd name="T33" fmla="*/ 90 h 249"/>
                <a:gd name="T34" fmla="*/ 283 w 360"/>
                <a:gd name="T35" fmla="*/ 85 h 249"/>
                <a:gd name="T36" fmla="*/ 268 w 360"/>
                <a:gd name="T37" fmla="*/ 43 h 249"/>
                <a:gd name="T38" fmla="*/ 232 w 360"/>
                <a:gd name="T39" fmla="*/ 17 h 249"/>
                <a:gd name="T40" fmla="*/ 209 w 360"/>
                <a:gd name="T41" fmla="*/ 0 h 249"/>
                <a:gd name="T42" fmla="*/ 259 w 360"/>
                <a:gd name="T43" fmla="*/ 17 h 249"/>
                <a:gd name="T44" fmla="*/ 290 w 360"/>
                <a:gd name="T45" fmla="*/ 56 h 249"/>
                <a:gd name="T46" fmla="*/ 316 w 360"/>
                <a:gd name="T47" fmla="*/ 89 h 249"/>
                <a:gd name="T48" fmla="*/ 349 w 360"/>
                <a:gd name="T49" fmla="*/ 120 h 249"/>
                <a:gd name="T50" fmla="*/ 360 w 360"/>
                <a:gd name="T51" fmla="*/ 164 h 249"/>
                <a:gd name="T52" fmla="*/ 347 w 360"/>
                <a:gd name="T53" fmla="*/ 210 h 249"/>
                <a:gd name="T54" fmla="*/ 313 w 360"/>
                <a:gd name="T55" fmla="*/ 241 h 249"/>
                <a:gd name="T56" fmla="*/ 290 w 360"/>
                <a:gd name="T57" fmla="*/ 249 h 249"/>
                <a:gd name="T58" fmla="*/ 70 w 360"/>
                <a:gd name="T59" fmla="*/ 249 h 249"/>
                <a:gd name="T60" fmla="*/ 29 w 360"/>
                <a:gd name="T61" fmla="*/ 236 h 249"/>
                <a:gd name="T62" fmla="*/ 3 w 360"/>
                <a:gd name="T63" fmla="*/ 200 h 249"/>
                <a:gd name="T64" fmla="*/ 3 w 360"/>
                <a:gd name="T65" fmla="*/ 154 h 249"/>
                <a:gd name="T66" fmla="*/ 31 w 360"/>
                <a:gd name="T67" fmla="*/ 120 h 249"/>
                <a:gd name="T68" fmla="*/ 59 w 360"/>
                <a:gd name="T69" fmla="*/ 89 h 249"/>
                <a:gd name="T70" fmla="*/ 90 w 360"/>
                <a:gd name="T71" fmla="*/ 59 h 249"/>
                <a:gd name="T72" fmla="*/ 121 w 360"/>
                <a:gd name="T73" fmla="*/ 54 h 249"/>
                <a:gd name="T74" fmla="*/ 142 w 360"/>
                <a:gd name="T75" fmla="*/ 35 h 249"/>
                <a:gd name="T76" fmla="*/ 183 w 360"/>
                <a:gd name="T77" fmla="*/ 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0" h="249">
                  <a:moveTo>
                    <a:pt x="209" y="13"/>
                  </a:moveTo>
                  <a:lnTo>
                    <a:pt x="187" y="17"/>
                  </a:lnTo>
                  <a:lnTo>
                    <a:pt x="165" y="28"/>
                  </a:lnTo>
                  <a:lnTo>
                    <a:pt x="149" y="44"/>
                  </a:lnTo>
                  <a:lnTo>
                    <a:pt x="139" y="66"/>
                  </a:lnTo>
                  <a:lnTo>
                    <a:pt x="137" y="72"/>
                  </a:lnTo>
                  <a:lnTo>
                    <a:pt x="131" y="71"/>
                  </a:lnTo>
                  <a:lnTo>
                    <a:pt x="121" y="67"/>
                  </a:lnTo>
                  <a:lnTo>
                    <a:pt x="113" y="66"/>
                  </a:lnTo>
                  <a:lnTo>
                    <a:pt x="93" y="71"/>
                  </a:lnTo>
                  <a:lnTo>
                    <a:pt x="79" y="80"/>
                  </a:lnTo>
                  <a:lnTo>
                    <a:pt x="69" y="95"/>
                  </a:lnTo>
                  <a:lnTo>
                    <a:pt x="65" y="113"/>
                  </a:lnTo>
                  <a:lnTo>
                    <a:pt x="65" y="120"/>
                  </a:lnTo>
                  <a:lnTo>
                    <a:pt x="61" y="120"/>
                  </a:lnTo>
                  <a:lnTo>
                    <a:pt x="41" y="128"/>
                  </a:lnTo>
                  <a:lnTo>
                    <a:pt x="26" y="141"/>
                  </a:lnTo>
                  <a:lnTo>
                    <a:pt x="16" y="157"/>
                  </a:lnTo>
                  <a:lnTo>
                    <a:pt x="11" y="179"/>
                  </a:lnTo>
                  <a:lnTo>
                    <a:pt x="16" y="202"/>
                  </a:lnTo>
                  <a:lnTo>
                    <a:pt x="29" y="220"/>
                  </a:lnTo>
                  <a:lnTo>
                    <a:pt x="47" y="233"/>
                  </a:lnTo>
                  <a:lnTo>
                    <a:pt x="70" y="238"/>
                  </a:lnTo>
                  <a:lnTo>
                    <a:pt x="278" y="238"/>
                  </a:lnTo>
                  <a:lnTo>
                    <a:pt x="283" y="238"/>
                  </a:lnTo>
                  <a:lnTo>
                    <a:pt x="304" y="231"/>
                  </a:lnTo>
                  <a:lnTo>
                    <a:pt x="322" y="220"/>
                  </a:lnTo>
                  <a:lnTo>
                    <a:pt x="335" y="205"/>
                  </a:lnTo>
                  <a:lnTo>
                    <a:pt x="345" y="185"/>
                  </a:lnTo>
                  <a:lnTo>
                    <a:pt x="349" y="164"/>
                  </a:lnTo>
                  <a:lnTo>
                    <a:pt x="344" y="138"/>
                  </a:lnTo>
                  <a:lnTo>
                    <a:pt x="331" y="116"/>
                  </a:lnTo>
                  <a:lnTo>
                    <a:pt x="313" y="100"/>
                  </a:lnTo>
                  <a:lnTo>
                    <a:pt x="288" y="90"/>
                  </a:lnTo>
                  <a:lnTo>
                    <a:pt x="283" y="90"/>
                  </a:lnTo>
                  <a:lnTo>
                    <a:pt x="283" y="85"/>
                  </a:lnTo>
                  <a:lnTo>
                    <a:pt x="278" y="62"/>
                  </a:lnTo>
                  <a:lnTo>
                    <a:pt x="268" y="43"/>
                  </a:lnTo>
                  <a:lnTo>
                    <a:pt x="252" y="26"/>
                  </a:lnTo>
                  <a:lnTo>
                    <a:pt x="232" y="17"/>
                  </a:lnTo>
                  <a:lnTo>
                    <a:pt x="209" y="13"/>
                  </a:lnTo>
                  <a:close/>
                  <a:moveTo>
                    <a:pt x="209" y="0"/>
                  </a:moveTo>
                  <a:lnTo>
                    <a:pt x="236" y="5"/>
                  </a:lnTo>
                  <a:lnTo>
                    <a:pt x="259" y="17"/>
                  </a:lnTo>
                  <a:lnTo>
                    <a:pt x="277" y="33"/>
                  </a:lnTo>
                  <a:lnTo>
                    <a:pt x="290" y="56"/>
                  </a:lnTo>
                  <a:lnTo>
                    <a:pt x="295" y="80"/>
                  </a:lnTo>
                  <a:lnTo>
                    <a:pt x="316" y="89"/>
                  </a:lnTo>
                  <a:lnTo>
                    <a:pt x="334" y="102"/>
                  </a:lnTo>
                  <a:lnTo>
                    <a:pt x="349" y="120"/>
                  </a:lnTo>
                  <a:lnTo>
                    <a:pt x="357" y="141"/>
                  </a:lnTo>
                  <a:lnTo>
                    <a:pt x="360" y="164"/>
                  </a:lnTo>
                  <a:lnTo>
                    <a:pt x="357" y="187"/>
                  </a:lnTo>
                  <a:lnTo>
                    <a:pt x="347" y="210"/>
                  </a:lnTo>
                  <a:lnTo>
                    <a:pt x="332" y="228"/>
                  </a:lnTo>
                  <a:lnTo>
                    <a:pt x="313" y="241"/>
                  </a:lnTo>
                  <a:lnTo>
                    <a:pt x="290" y="249"/>
                  </a:lnTo>
                  <a:lnTo>
                    <a:pt x="290" y="249"/>
                  </a:lnTo>
                  <a:lnTo>
                    <a:pt x="283" y="249"/>
                  </a:lnTo>
                  <a:lnTo>
                    <a:pt x="70" y="249"/>
                  </a:lnTo>
                  <a:lnTo>
                    <a:pt x="49" y="246"/>
                  </a:lnTo>
                  <a:lnTo>
                    <a:pt x="29" y="236"/>
                  </a:lnTo>
                  <a:lnTo>
                    <a:pt x="13" y="220"/>
                  </a:lnTo>
                  <a:lnTo>
                    <a:pt x="3" y="200"/>
                  </a:lnTo>
                  <a:lnTo>
                    <a:pt x="0" y="179"/>
                  </a:lnTo>
                  <a:lnTo>
                    <a:pt x="3" y="154"/>
                  </a:lnTo>
                  <a:lnTo>
                    <a:pt x="15" y="134"/>
                  </a:lnTo>
                  <a:lnTo>
                    <a:pt x="31" y="120"/>
                  </a:lnTo>
                  <a:lnTo>
                    <a:pt x="54" y="110"/>
                  </a:lnTo>
                  <a:lnTo>
                    <a:pt x="59" y="89"/>
                  </a:lnTo>
                  <a:lnTo>
                    <a:pt x="72" y="71"/>
                  </a:lnTo>
                  <a:lnTo>
                    <a:pt x="90" y="59"/>
                  </a:lnTo>
                  <a:lnTo>
                    <a:pt x="113" y="54"/>
                  </a:lnTo>
                  <a:lnTo>
                    <a:pt x="121" y="54"/>
                  </a:lnTo>
                  <a:lnTo>
                    <a:pt x="129" y="56"/>
                  </a:lnTo>
                  <a:lnTo>
                    <a:pt x="142" y="35"/>
                  </a:lnTo>
                  <a:lnTo>
                    <a:pt x="160" y="17"/>
                  </a:lnTo>
                  <a:lnTo>
                    <a:pt x="183" y="5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930"/>
            <p:cNvSpPr>
              <a:spLocks/>
            </p:cNvSpPr>
            <p:nvPr/>
          </p:nvSpPr>
          <p:spPr bwMode="auto">
            <a:xfrm>
              <a:off x="7760561" y="5075398"/>
              <a:ext cx="344141" cy="375426"/>
            </a:xfrm>
            <a:custGeom>
              <a:avLst/>
              <a:gdLst>
                <a:gd name="T0" fmla="*/ 131 w 264"/>
                <a:gd name="T1" fmla="*/ 13 h 289"/>
                <a:gd name="T2" fmla="*/ 140 w 264"/>
                <a:gd name="T3" fmla="*/ 94 h 289"/>
                <a:gd name="T4" fmla="*/ 159 w 264"/>
                <a:gd name="T5" fmla="*/ 92 h 289"/>
                <a:gd name="T6" fmla="*/ 175 w 264"/>
                <a:gd name="T7" fmla="*/ 105 h 289"/>
                <a:gd name="T8" fmla="*/ 194 w 264"/>
                <a:gd name="T9" fmla="*/ 96 h 289"/>
                <a:gd name="T10" fmla="*/ 220 w 264"/>
                <a:gd name="T11" fmla="*/ 118 h 289"/>
                <a:gd name="T12" fmla="*/ 238 w 264"/>
                <a:gd name="T13" fmla="*/ 112 h 289"/>
                <a:gd name="T14" fmla="*/ 264 w 264"/>
                <a:gd name="T15" fmla="*/ 139 h 289"/>
                <a:gd name="T16" fmla="*/ 252 w 264"/>
                <a:gd name="T17" fmla="*/ 276 h 289"/>
                <a:gd name="T18" fmla="*/ 190 w 264"/>
                <a:gd name="T19" fmla="*/ 289 h 289"/>
                <a:gd name="T20" fmla="*/ 184 w 264"/>
                <a:gd name="T21" fmla="*/ 283 h 289"/>
                <a:gd name="T22" fmla="*/ 190 w 264"/>
                <a:gd name="T23" fmla="*/ 277 h 289"/>
                <a:gd name="T24" fmla="*/ 249 w 264"/>
                <a:gd name="T25" fmla="*/ 261 h 289"/>
                <a:gd name="T26" fmla="*/ 252 w 264"/>
                <a:gd name="T27" fmla="*/ 134 h 289"/>
                <a:gd name="T28" fmla="*/ 242 w 264"/>
                <a:gd name="T29" fmla="*/ 124 h 289"/>
                <a:gd name="T30" fmla="*/ 227 w 264"/>
                <a:gd name="T31" fmla="*/ 126 h 289"/>
                <a:gd name="T32" fmla="*/ 222 w 264"/>
                <a:gd name="T33" fmla="*/ 139 h 289"/>
                <a:gd name="T34" fmla="*/ 219 w 264"/>
                <a:gd name="T35" fmla="*/ 165 h 289"/>
                <a:gd name="T36" fmla="*/ 211 w 264"/>
                <a:gd name="T37" fmla="*/ 163 h 289"/>
                <a:gd name="T38" fmla="*/ 210 w 264"/>
                <a:gd name="T39" fmla="*/ 118 h 289"/>
                <a:gd name="T40" fmla="*/ 200 w 264"/>
                <a:gd name="T41" fmla="*/ 108 h 289"/>
                <a:gd name="T42" fmla="*/ 185 w 264"/>
                <a:gd name="T43" fmla="*/ 110 h 289"/>
                <a:gd name="T44" fmla="*/ 178 w 264"/>
                <a:gd name="T45" fmla="*/ 123 h 289"/>
                <a:gd name="T46" fmla="*/ 176 w 264"/>
                <a:gd name="T47" fmla="*/ 159 h 289"/>
                <a:gd name="T48" fmla="*/ 169 w 264"/>
                <a:gd name="T49" fmla="*/ 158 h 289"/>
                <a:gd name="T50" fmla="*/ 166 w 264"/>
                <a:gd name="T51" fmla="*/ 112 h 289"/>
                <a:gd name="T52" fmla="*/ 156 w 264"/>
                <a:gd name="T53" fmla="*/ 102 h 289"/>
                <a:gd name="T54" fmla="*/ 143 w 264"/>
                <a:gd name="T55" fmla="*/ 104 h 289"/>
                <a:gd name="T56" fmla="*/ 136 w 264"/>
                <a:gd name="T57" fmla="*/ 117 h 289"/>
                <a:gd name="T58" fmla="*/ 133 w 264"/>
                <a:gd name="T59" fmla="*/ 153 h 289"/>
                <a:gd name="T60" fmla="*/ 125 w 264"/>
                <a:gd name="T61" fmla="*/ 152 h 289"/>
                <a:gd name="T62" fmla="*/ 124 w 264"/>
                <a:gd name="T63" fmla="*/ 22 h 289"/>
                <a:gd name="T64" fmla="*/ 114 w 264"/>
                <a:gd name="T65" fmla="*/ 12 h 289"/>
                <a:gd name="T66" fmla="*/ 99 w 264"/>
                <a:gd name="T67" fmla="*/ 13 h 289"/>
                <a:gd name="T68" fmla="*/ 93 w 264"/>
                <a:gd name="T69" fmla="*/ 27 h 289"/>
                <a:gd name="T70" fmla="*/ 90 w 264"/>
                <a:gd name="T71" fmla="*/ 197 h 289"/>
                <a:gd name="T72" fmla="*/ 83 w 264"/>
                <a:gd name="T73" fmla="*/ 196 h 289"/>
                <a:gd name="T74" fmla="*/ 35 w 264"/>
                <a:gd name="T75" fmla="*/ 146 h 289"/>
                <a:gd name="T76" fmla="*/ 22 w 264"/>
                <a:gd name="T77" fmla="*/ 142 h 289"/>
                <a:gd name="T78" fmla="*/ 12 w 264"/>
                <a:gd name="T79" fmla="*/ 149 h 289"/>
                <a:gd name="T80" fmla="*/ 12 w 264"/>
                <a:gd name="T81" fmla="*/ 163 h 289"/>
                <a:gd name="T82" fmla="*/ 72 w 264"/>
                <a:gd name="T83" fmla="*/ 241 h 289"/>
                <a:gd name="T84" fmla="*/ 92 w 264"/>
                <a:gd name="T85" fmla="*/ 264 h 289"/>
                <a:gd name="T86" fmla="*/ 125 w 264"/>
                <a:gd name="T87" fmla="*/ 277 h 289"/>
                <a:gd name="T88" fmla="*/ 156 w 264"/>
                <a:gd name="T89" fmla="*/ 280 h 289"/>
                <a:gd name="T90" fmla="*/ 155 w 264"/>
                <a:gd name="T91" fmla="*/ 287 h 289"/>
                <a:gd name="T92" fmla="*/ 111 w 264"/>
                <a:gd name="T93" fmla="*/ 286 h 289"/>
                <a:gd name="T94" fmla="*/ 83 w 264"/>
                <a:gd name="T95" fmla="*/ 270 h 289"/>
                <a:gd name="T96" fmla="*/ 54 w 264"/>
                <a:gd name="T97" fmla="*/ 238 h 289"/>
                <a:gd name="T98" fmla="*/ 0 w 264"/>
                <a:gd name="T99" fmla="*/ 149 h 289"/>
                <a:gd name="T100" fmla="*/ 31 w 264"/>
                <a:gd name="T101" fmla="*/ 131 h 289"/>
                <a:gd name="T102" fmla="*/ 82 w 264"/>
                <a:gd name="T103" fmla="*/ 27 h 289"/>
                <a:gd name="T104" fmla="*/ 109 w 264"/>
                <a:gd name="T105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4" h="289">
                  <a:moveTo>
                    <a:pt x="109" y="0"/>
                  </a:moveTo>
                  <a:lnTo>
                    <a:pt x="123" y="3"/>
                  </a:lnTo>
                  <a:lnTo>
                    <a:pt x="131" y="13"/>
                  </a:lnTo>
                  <a:lnTo>
                    <a:pt x="136" y="27"/>
                  </a:lnTo>
                  <a:lnTo>
                    <a:pt x="136" y="96"/>
                  </a:lnTo>
                  <a:lnTo>
                    <a:pt x="140" y="94"/>
                  </a:lnTo>
                  <a:lnTo>
                    <a:pt x="146" y="91"/>
                  </a:lnTo>
                  <a:lnTo>
                    <a:pt x="152" y="91"/>
                  </a:lnTo>
                  <a:lnTo>
                    <a:pt x="159" y="92"/>
                  </a:lnTo>
                  <a:lnTo>
                    <a:pt x="165" y="95"/>
                  </a:lnTo>
                  <a:lnTo>
                    <a:pt x="171" y="99"/>
                  </a:lnTo>
                  <a:lnTo>
                    <a:pt x="175" y="105"/>
                  </a:lnTo>
                  <a:lnTo>
                    <a:pt x="181" y="99"/>
                  </a:lnTo>
                  <a:lnTo>
                    <a:pt x="187" y="96"/>
                  </a:lnTo>
                  <a:lnTo>
                    <a:pt x="194" y="96"/>
                  </a:lnTo>
                  <a:lnTo>
                    <a:pt x="207" y="99"/>
                  </a:lnTo>
                  <a:lnTo>
                    <a:pt x="216" y="107"/>
                  </a:lnTo>
                  <a:lnTo>
                    <a:pt x="220" y="118"/>
                  </a:lnTo>
                  <a:lnTo>
                    <a:pt x="226" y="115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15"/>
                  </a:lnTo>
                  <a:lnTo>
                    <a:pt x="259" y="126"/>
                  </a:lnTo>
                  <a:lnTo>
                    <a:pt x="264" y="139"/>
                  </a:lnTo>
                  <a:lnTo>
                    <a:pt x="264" y="245"/>
                  </a:lnTo>
                  <a:lnTo>
                    <a:pt x="261" y="263"/>
                  </a:lnTo>
                  <a:lnTo>
                    <a:pt x="252" y="276"/>
                  </a:lnTo>
                  <a:lnTo>
                    <a:pt x="239" y="284"/>
                  </a:lnTo>
                  <a:lnTo>
                    <a:pt x="225" y="289"/>
                  </a:lnTo>
                  <a:lnTo>
                    <a:pt x="190" y="289"/>
                  </a:lnTo>
                  <a:lnTo>
                    <a:pt x="187" y="287"/>
                  </a:lnTo>
                  <a:lnTo>
                    <a:pt x="185" y="286"/>
                  </a:lnTo>
                  <a:lnTo>
                    <a:pt x="184" y="283"/>
                  </a:lnTo>
                  <a:lnTo>
                    <a:pt x="185" y="280"/>
                  </a:lnTo>
                  <a:lnTo>
                    <a:pt x="187" y="279"/>
                  </a:lnTo>
                  <a:lnTo>
                    <a:pt x="190" y="277"/>
                  </a:lnTo>
                  <a:lnTo>
                    <a:pt x="225" y="277"/>
                  </a:lnTo>
                  <a:lnTo>
                    <a:pt x="239" y="273"/>
                  </a:lnTo>
                  <a:lnTo>
                    <a:pt x="249" y="261"/>
                  </a:lnTo>
                  <a:lnTo>
                    <a:pt x="254" y="245"/>
                  </a:lnTo>
                  <a:lnTo>
                    <a:pt x="254" y="139"/>
                  </a:lnTo>
                  <a:lnTo>
                    <a:pt x="252" y="134"/>
                  </a:lnTo>
                  <a:lnTo>
                    <a:pt x="251" y="130"/>
                  </a:lnTo>
                  <a:lnTo>
                    <a:pt x="246" y="126"/>
                  </a:lnTo>
                  <a:lnTo>
                    <a:pt x="242" y="124"/>
                  </a:lnTo>
                  <a:lnTo>
                    <a:pt x="238" y="123"/>
                  </a:lnTo>
                  <a:lnTo>
                    <a:pt x="232" y="124"/>
                  </a:lnTo>
                  <a:lnTo>
                    <a:pt x="227" y="126"/>
                  </a:lnTo>
                  <a:lnTo>
                    <a:pt x="225" y="130"/>
                  </a:lnTo>
                  <a:lnTo>
                    <a:pt x="222" y="134"/>
                  </a:lnTo>
                  <a:lnTo>
                    <a:pt x="222" y="139"/>
                  </a:lnTo>
                  <a:lnTo>
                    <a:pt x="222" y="161"/>
                  </a:lnTo>
                  <a:lnTo>
                    <a:pt x="220" y="163"/>
                  </a:lnTo>
                  <a:lnTo>
                    <a:pt x="219" y="165"/>
                  </a:lnTo>
                  <a:lnTo>
                    <a:pt x="216" y="165"/>
                  </a:lnTo>
                  <a:lnTo>
                    <a:pt x="213" y="165"/>
                  </a:lnTo>
                  <a:lnTo>
                    <a:pt x="211" y="163"/>
                  </a:lnTo>
                  <a:lnTo>
                    <a:pt x="210" y="161"/>
                  </a:lnTo>
                  <a:lnTo>
                    <a:pt x="210" y="123"/>
                  </a:lnTo>
                  <a:lnTo>
                    <a:pt x="210" y="118"/>
                  </a:lnTo>
                  <a:lnTo>
                    <a:pt x="207" y="114"/>
                  </a:lnTo>
                  <a:lnTo>
                    <a:pt x="204" y="110"/>
                  </a:lnTo>
                  <a:lnTo>
                    <a:pt x="200" y="108"/>
                  </a:lnTo>
                  <a:lnTo>
                    <a:pt x="194" y="107"/>
                  </a:lnTo>
                  <a:lnTo>
                    <a:pt x="190" y="108"/>
                  </a:lnTo>
                  <a:lnTo>
                    <a:pt x="185" y="110"/>
                  </a:lnTo>
                  <a:lnTo>
                    <a:pt x="181" y="114"/>
                  </a:lnTo>
                  <a:lnTo>
                    <a:pt x="179" y="118"/>
                  </a:lnTo>
                  <a:lnTo>
                    <a:pt x="178" y="123"/>
                  </a:lnTo>
                  <a:lnTo>
                    <a:pt x="178" y="155"/>
                  </a:lnTo>
                  <a:lnTo>
                    <a:pt x="178" y="158"/>
                  </a:lnTo>
                  <a:lnTo>
                    <a:pt x="176" y="159"/>
                  </a:lnTo>
                  <a:lnTo>
                    <a:pt x="174" y="161"/>
                  </a:lnTo>
                  <a:lnTo>
                    <a:pt x="171" y="159"/>
                  </a:lnTo>
                  <a:lnTo>
                    <a:pt x="169" y="158"/>
                  </a:lnTo>
                  <a:lnTo>
                    <a:pt x="168" y="155"/>
                  </a:lnTo>
                  <a:lnTo>
                    <a:pt x="168" y="117"/>
                  </a:lnTo>
                  <a:lnTo>
                    <a:pt x="166" y="112"/>
                  </a:lnTo>
                  <a:lnTo>
                    <a:pt x="165" y="108"/>
                  </a:lnTo>
                  <a:lnTo>
                    <a:pt x="160" y="104"/>
                  </a:lnTo>
                  <a:lnTo>
                    <a:pt x="156" y="102"/>
                  </a:lnTo>
                  <a:lnTo>
                    <a:pt x="152" y="101"/>
                  </a:lnTo>
                  <a:lnTo>
                    <a:pt x="147" y="102"/>
                  </a:lnTo>
                  <a:lnTo>
                    <a:pt x="143" y="104"/>
                  </a:lnTo>
                  <a:lnTo>
                    <a:pt x="139" y="108"/>
                  </a:lnTo>
                  <a:lnTo>
                    <a:pt x="137" y="112"/>
                  </a:lnTo>
                  <a:lnTo>
                    <a:pt x="136" y="117"/>
                  </a:lnTo>
                  <a:lnTo>
                    <a:pt x="136" y="149"/>
                  </a:lnTo>
                  <a:lnTo>
                    <a:pt x="134" y="152"/>
                  </a:lnTo>
                  <a:lnTo>
                    <a:pt x="133" y="153"/>
                  </a:lnTo>
                  <a:lnTo>
                    <a:pt x="130" y="155"/>
                  </a:lnTo>
                  <a:lnTo>
                    <a:pt x="127" y="153"/>
                  </a:lnTo>
                  <a:lnTo>
                    <a:pt x="125" y="152"/>
                  </a:lnTo>
                  <a:lnTo>
                    <a:pt x="125" y="149"/>
                  </a:lnTo>
                  <a:lnTo>
                    <a:pt x="125" y="27"/>
                  </a:lnTo>
                  <a:lnTo>
                    <a:pt x="124" y="22"/>
                  </a:lnTo>
                  <a:lnTo>
                    <a:pt x="123" y="18"/>
                  </a:lnTo>
                  <a:lnTo>
                    <a:pt x="118" y="13"/>
                  </a:lnTo>
                  <a:lnTo>
                    <a:pt x="114" y="12"/>
                  </a:lnTo>
                  <a:lnTo>
                    <a:pt x="109" y="10"/>
                  </a:lnTo>
                  <a:lnTo>
                    <a:pt x="104" y="12"/>
                  </a:lnTo>
                  <a:lnTo>
                    <a:pt x="99" y="13"/>
                  </a:lnTo>
                  <a:lnTo>
                    <a:pt x="96" y="18"/>
                  </a:lnTo>
                  <a:lnTo>
                    <a:pt x="93" y="22"/>
                  </a:lnTo>
                  <a:lnTo>
                    <a:pt x="93" y="27"/>
                  </a:lnTo>
                  <a:lnTo>
                    <a:pt x="93" y="193"/>
                  </a:lnTo>
                  <a:lnTo>
                    <a:pt x="92" y="196"/>
                  </a:lnTo>
                  <a:lnTo>
                    <a:pt x="90" y="197"/>
                  </a:lnTo>
                  <a:lnTo>
                    <a:pt x="88" y="197"/>
                  </a:lnTo>
                  <a:lnTo>
                    <a:pt x="85" y="197"/>
                  </a:lnTo>
                  <a:lnTo>
                    <a:pt x="83" y="196"/>
                  </a:lnTo>
                  <a:lnTo>
                    <a:pt x="82" y="193"/>
                  </a:lnTo>
                  <a:lnTo>
                    <a:pt x="82" y="190"/>
                  </a:lnTo>
                  <a:lnTo>
                    <a:pt x="35" y="146"/>
                  </a:lnTo>
                  <a:lnTo>
                    <a:pt x="31" y="143"/>
                  </a:lnTo>
                  <a:lnTo>
                    <a:pt x="26" y="142"/>
                  </a:lnTo>
                  <a:lnTo>
                    <a:pt x="22" y="142"/>
                  </a:lnTo>
                  <a:lnTo>
                    <a:pt x="18" y="143"/>
                  </a:lnTo>
                  <a:lnTo>
                    <a:pt x="13" y="145"/>
                  </a:lnTo>
                  <a:lnTo>
                    <a:pt x="12" y="149"/>
                  </a:lnTo>
                  <a:lnTo>
                    <a:pt x="10" y="153"/>
                  </a:lnTo>
                  <a:lnTo>
                    <a:pt x="10" y="159"/>
                  </a:lnTo>
                  <a:lnTo>
                    <a:pt x="12" y="163"/>
                  </a:lnTo>
                  <a:lnTo>
                    <a:pt x="15" y="168"/>
                  </a:lnTo>
                  <a:lnTo>
                    <a:pt x="63" y="230"/>
                  </a:lnTo>
                  <a:lnTo>
                    <a:pt x="72" y="241"/>
                  </a:lnTo>
                  <a:lnTo>
                    <a:pt x="82" y="252"/>
                  </a:lnTo>
                  <a:lnTo>
                    <a:pt x="90" y="263"/>
                  </a:lnTo>
                  <a:lnTo>
                    <a:pt x="92" y="264"/>
                  </a:lnTo>
                  <a:lnTo>
                    <a:pt x="102" y="271"/>
                  </a:lnTo>
                  <a:lnTo>
                    <a:pt x="114" y="276"/>
                  </a:lnTo>
                  <a:lnTo>
                    <a:pt x="125" y="277"/>
                  </a:lnTo>
                  <a:lnTo>
                    <a:pt x="152" y="277"/>
                  </a:lnTo>
                  <a:lnTo>
                    <a:pt x="155" y="279"/>
                  </a:lnTo>
                  <a:lnTo>
                    <a:pt x="156" y="280"/>
                  </a:lnTo>
                  <a:lnTo>
                    <a:pt x="158" y="283"/>
                  </a:lnTo>
                  <a:lnTo>
                    <a:pt x="156" y="286"/>
                  </a:lnTo>
                  <a:lnTo>
                    <a:pt x="155" y="287"/>
                  </a:lnTo>
                  <a:lnTo>
                    <a:pt x="152" y="289"/>
                  </a:lnTo>
                  <a:lnTo>
                    <a:pt x="125" y="289"/>
                  </a:lnTo>
                  <a:lnTo>
                    <a:pt x="111" y="286"/>
                  </a:lnTo>
                  <a:lnTo>
                    <a:pt x="96" y="280"/>
                  </a:lnTo>
                  <a:lnTo>
                    <a:pt x="85" y="271"/>
                  </a:lnTo>
                  <a:lnTo>
                    <a:pt x="83" y="270"/>
                  </a:lnTo>
                  <a:lnTo>
                    <a:pt x="73" y="260"/>
                  </a:lnTo>
                  <a:lnTo>
                    <a:pt x="63" y="248"/>
                  </a:lnTo>
                  <a:lnTo>
                    <a:pt x="54" y="238"/>
                  </a:lnTo>
                  <a:lnTo>
                    <a:pt x="6" y="175"/>
                  </a:lnTo>
                  <a:lnTo>
                    <a:pt x="0" y="162"/>
                  </a:lnTo>
                  <a:lnTo>
                    <a:pt x="0" y="149"/>
                  </a:lnTo>
                  <a:lnTo>
                    <a:pt x="6" y="137"/>
                  </a:lnTo>
                  <a:lnTo>
                    <a:pt x="18" y="131"/>
                  </a:lnTo>
                  <a:lnTo>
                    <a:pt x="31" y="131"/>
                  </a:lnTo>
                  <a:lnTo>
                    <a:pt x="42" y="139"/>
                  </a:lnTo>
                  <a:lnTo>
                    <a:pt x="82" y="175"/>
                  </a:lnTo>
                  <a:lnTo>
                    <a:pt x="82" y="27"/>
                  </a:lnTo>
                  <a:lnTo>
                    <a:pt x="86" y="13"/>
                  </a:lnTo>
                  <a:lnTo>
                    <a:pt x="95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1070"/>
            <p:cNvSpPr>
              <a:spLocks noEditPoints="1"/>
            </p:cNvSpPr>
            <p:nvPr/>
          </p:nvSpPr>
          <p:spPr bwMode="auto">
            <a:xfrm>
              <a:off x="3554987" y="5069193"/>
              <a:ext cx="199900" cy="197044"/>
            </a:xfrm>
            <a:custGeom>
              <a:avLst/>
              <a:gdLst>
                <a:gd name="T0" fmla="*/ 70 w 138"/>
                <a:gd name="T1" fmla="*/ 10 h 138"/>
                <a:gd name="T2" fmla="*/ 51 w 138"/>
                <a:gd name="T3" fmla="*/ 13 h 138"/>
                <a:gd name="T4" fmla="*/ 35 w 138"/>
                <a:gd name="T5" fmla="*/ 21 h 138"/>
                <a:gd name="T6" fmla="*/ 22 w 138"/>
                <a:gd name="T7" fmla="*/ 35 h 138"/>
                <a:gd name="T8" fmla="*/ 13 w 138"/>
                <a:gd name="T9" fmla="*/ 51 h 138"/>
                <a:gd name="T10" fmla="*/ 10 w 138"/>
                <a:gd name="T11" fmla="*/ 68 h 138"/>
                <a:gd name="T12" fmla="*/ 13 w 138"/>
                <a:gd name="T13" fmla="*/ 87 h 138"/>
                <a:gd name="T14" fmla="*/ 22 w 138"/>
                <a:gd name="T15" fmla="*/ 103 h 138"/>
                <a:gd name="T16" fmla="*/ 35 w 138"/>
                <a:gd name="T17" fmla="*/ 116 h 138"/>
                <a:gd name="T18" fmla="*/ 51 w 138"/>
                <a:gd name="T19" fmla="*/ 125 h 138"/>
                <a:gd name="T20" fmla="*/ 70 w 138"/>
                <a:gd name="T21" fmla="*/ 128 h 138"/>
                <a:gd name="T22" fmla="*/ 87 w 138"/>
                <a:gd name="T23" fmla="*/ 125 h 138"/>
                <a:gd name="T24" fmla="*/ 103 w 138"/>
                <a:gd name="T25" fmla="*/ 116 h 138"/>
                <a:gd name="T26" fmla="*/ 117 w 138"/>
                <a:gd name="T27" fmla="*/ 103 h 138"/>
                <a:gd name="T28" fmla="*/ 125 w 138"/>
                <a:gd name="T29" fmla="*/ 87 h 138"/>
                <a:gd name="T30" fmla="*/ 128 w 138"/>
                <a:gd name="T31" fmla="*/ 68 h 138"/>
                <a:gd name="T32" fmla="*/ 125 w 138"/>
                <a:gd name="T33" fmla="*/ 51 h 138"/>
                <a:gd name="T34" fmla="*/ 117 w 138"/>
                <a:gd name="T35" fmla="*/ 35 h 138"/>
                <a:gd name="T36" fmla="*/ 103 w 138"/>
                <a:gd name="T37" fmla="*/ 21 h 138"/>
                <a:gd name="T38" fmla="*/ 87 w 138"/>
                <a:gd name="T39" fmla="*/ 13 h 138"/>
                <a:gd name="T40" fmla="*/ 70 w 138"/>
                <a:gd name="T41" fmla="*/ 10 h 138"/>
                <a:gd name="T42" fmla="*/ 70 w 138"/>
                <a:gd name="T43" fmla="*/ 0 h 138"/>
                <a:gd name="T44" fmla="*/ 92 w 138"/>
                <a:gd name="T45" fmla="*/ 2 h 138"/>
                <a:gd name="T46" fmla="*/ 111 w 138"/>
                <a:gd name="T47" fmla="*/ 13 h 138"/>
                <a:gd name="T48" fmla="*/ 125 w 138"/>
                <a:gd name="T49" fmla="*/ 27 h 138"/>
                <a:gd name="T50" fmla="*/ 135 w 138"/>
                <a:gd name="T51" fmla="*/ 46 h 138"/>
                <a:gd name="T52" fmla="*/ 138 w 138"/>
                <a:gd name="T53" fmla="*/ 68 h 138"/>
                <a:gd name="T54" fmla="*/ 135 w 138"/>
                <a:gd name="T55" fmla="*/ 90 h 138"/>
                <a:gd name="T56" fmla="*/ 125 w 138"/>
                <a:gd name="T57" fmla="*/ 109 h 138"/>
                <a:gd name="T58" fmla="*/ 111 w 138"/>
                <a:gd name="T59" fmla="*/ 125 h 138"/>
                <a:gd name="T60" fmla="*/ 92 w 138"/>
                <a:gd name="T61" fmla="*/ 135 h 138"/>
                <a:gd name="T62" fmla="*/ 70 w 138"/>
                <a:gd name="T63" fmla="*/ 138 h 138"/>
                <a:gd name="T64" fmla="*/ 48 w 138"/>
                <a:gd name="T65" fmla="*/ 135 h 138"/>
                <a:gd name="T66" fmla="*/ 29 w 138"/>
                <a:gd name="T67" fmla="*/ 125 h 138"/>
                <a:gd name="T68" fmla="*/ 13 w 138"/>
                <a:gd name="T69" fmla="*/ 109 h 138"/>
                <a:gd name="T70" fmla="*/ 3 w 138"/>
                <a:gd name="T71" fmla="*/ 90 h 138"/>
                <a:gd name="T72" fmla="*/ 0 w 138"/>
                <a:gd name="T73" fmla="*/ 68 h 138"/>
                <a:gd name="T74" fmla="*/ 3 w 138"/>
                <a:gd name="T75" fmla="*/ 46 h 138"/>
                <a:gd name="T76" fmla="*/ 13 w 138"/>
                <a:gd name="T77" fmla="*/ 27 h 138"/>
                <a:gd name="T78" fmla="*/ 29 w 138"/>
                <a:gd name="T79" fmla="*/ 13 h 138"/>
                <a:gd name="T80" fmla="*/ 48 w 138"/>
                <a:gd name="T81" fmla="*/ 2 h 138"/>
                <a:gd name="T82" fmla="*/ 70 w 138"/>
                <a:gd name="T8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38">
                  <a:moveTo>
                    <a:pt x="70" y="10"/>
                  </a:moveTo>
                  <a:lnTo>
                    <a:pt x="51" y="13"/>
                  </a:lnTo>
                  <a:lnTo>
                    <a:pt x="35" y="21"/>
                  </a:lnTo>
                  <a:lnTo>
                    <a:pt x="22" y="35"/>
                  </a:lnTo>
                  <a:lnTo>
                    <a:pt x="13" y="51"/>
                  </a:lnTo>
                  <a:lnTo>
                    <a:pt x="10" y="68"/>
                  </a:lnTo>
                  <a:lnTo>
                    <a:pt x="13" y="87"/>
                  </a:lnTo>
                  <a:lnTo>
                    <a:pt x="22" y="103"/>
                  </a:lnTo>
                  <a:lnTo>
                    <a:pt x="35" y="116"/>
                  </a:lnTo>
                  <a:lnTo>
                    <a:pt x="51" y="125"/>
                  </a:lnTo>
                  <a:lnTo>
                    <a:pt x="70" y="128"/>
                  </a:lnTo>
                  <a:lnTo>
                    <a:pt x="87" y="125"/>
                  </a:lnTo>
                  <a:lnTo>
                    <a:pt x="103" y="116"/>
                  </a:lnTo>
                  <a:lnTo>
                    <a:pt x="117" y="103"/>
                  </a:lnTo>
                  <a:lnTo>
                    <a:pt x="125" y="87"/>
                  </a:lnTo>
                  <a:lnTo>
                    <a:pt x="128" y="68"/>
                  </a:lnTo>
                  <a:lnTo>
                    <a:pt x="125" y="51"/>
                  </a:lnTo>
                  <a:lnTo>
                    <a:pt x="117" y="35"/>
                  </a:lnTo>
                  <a:lnTo>
                    <a:pt x="103" y="21"/>
                  </a:lnTo>
                  <a:lnTo>
                    <a:pt x="87" y="13"/>
                  </a:lnTo>
                  <a:lnTo>
                    <a:pt x="70" y="10"/>
                  </a:lnTo>
                  <a:close/>
                  <a:moveTo>
                    <a:pt x="70" y="0"/>
                  </a:moveTo>
                  <a:lnTo>
                    <a:pt x="92" y="2"/>
                  </a:lnTo>
                  <a:lnTo>
                    <a:pt x="111" y="13"/>
                  </a:lnTo>
                  <a:lnTo>
                    <a:pt x="125" y="27"/>
                  </a:lnTo>
                  <a:lnTo>
                    <a:pt x="135" y="46"/>
                  </a:lnTo>
                  <a:lnTo>
                    <a:pt x="138" y="68"/>
                  </a:lnTo>
                  <a:lnTo>
                    <a:pt x="135" y="90"/>
                  </a:lnTo>
                  <a:lnTo>
                    <a:pt x="125" y="109"/>
                  </a:lnTo>
                  <a:lnTo>
                    <a:pt x="111" y="125"/>
                  </a:lnTo>
                  <a:lnTo>
                    <a:pt x="92" y="135"/>
                  </a:lnTo>
                  <a:lnTo>
                    <a:pt x="70" y="138"/>
                  </a:lnTo>
                  <a:lnTo>
                    <a:pt x="48" y="135"/>
                  </a:lnTo>
                  <a:lnTo>
                    <a:pt x="29" y="125"/>
                  </a:lnTo>
                  <a:lnTo>
                    <a:pt x="13" y="109"/>
                  </a:lnTo>
                  <a:lnTo>
                    <a:pt x="3" y="90"/>
                  </a:lnTo>
                  <a:lnTo>
                    <a:pt x="0" y="68"/>
                  </a:lnTo>
                  <a:lnTo>
                    <a:pt x="3" y="46"/>
                  </a:lnTo>
                  <a:lnTo>
                    <a:pt x="13" y="27"/>
                  </a:lnTo>
                  <a:lnTo>
                    <a:pt x="29" y="13"/>
                  </a:lnTo>
                  <a:lnTo>
                    <a:pt x="48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1071"/>
            <p:cNvSpPr>
              <a:spLocks noEditPoints="1"/>
            </p:cNvSpPr>
            <p:nvPr/>
          </p:nvSpPr>
          <p:spPr bwMode="auto">
            <a:xfrm>
              <a:off x="3554987" y="5280514"/>
              <a:ext cx="199900" cy="199900"/>
            </a:xfrm>
            <a:custGeom>
              <a:avLst/>
              <a:gdLst>
                <a:gd name="T0" fmla="*/ 70 w 138"/>
                <a:gd name="T1" fmla="*/ 12 h 140"/>
                <a:gd name="T2" fmla="*/ 51 w 138"/>
                <a:gd name="T3" fmla="*/ 15 h 140"/>
                <a:gd name="T4" fmla="*/ 35 w 138"/>
                <a:gd name="T5" fmla="*/ 22 h 140"/>
                <a:gd name="T6" fmla="*/ 22 w 138"/>
                <a:gd name="T7" fmla="*/ 35 h 140"/>
                <a:gd name="T8" fmla="*/ 13 w 138"/>
                <a:gd name="T9" fmla="*/ 51 h 140"/>
                <a:gd name="T10" fmla="*/ 10 w 138"/>
                <a:gd name="T11" fmla="*/ 70 h 140"/>
                <a:gd name="T12" fmla="*/ 13 w 138"/>
                <a:gd name="T13" fmla="*/ 89 h 140"/>
                <a:gd name="T14" fmla="*/ 22 w 138"/>
                <a:gd name="T15" fmla="*/ 105 h 140"/>
                <a:gd name="T16" fmla="*/ 35 w 138"/>
                <a:gd name="T17" fmla="*/ 118 h 140"/>
                <a:gd name="T18" fmla="*/ 51 w 138"/>
                <a:gd name="T19" fmla="*/ 125 h 140"/>
                <a:gd name="T20" fmla="*/ 70 w 138"/>
                <a:gd name="T21" fmla="*/ 128 h 140"/>
                <a:gd name="T22" fmla="*/ 87 w 138"/>
                <a:gd name="T23" fmla="*/ 125 h 140"/>
                <a:gd name="T24" fmla="*/ 103 w 138"/>
                <a:gd name="T25" fmla="*/ 118 h 140"/>
                <a:gd name="T26" fmla="*/ 117 w 138"/>
                <a:gd name="T27" fmla="*/ 105 h 140"/>
                <a:gd name="T28" fmla="*/ 125 w 138"/>
                <a:gd name="T29" fmla="*/ 89 h 140"/>
                <a:gd name="T30" fmla="*/ 128 w 138"/>
                <a:gd name="T31" fmla="*/ 70 h 140"/>
                <a:gd name="T32" fmla="*/ 125 w 138"/>
                <a:gd name="T33" fmla="*/ 51 h 140"/>
                <a:gd name="T34" fmla="*/ 117 w 138"/>
                <a:gd name="T35" fmla="*/ 35 h 140"/>
                <a:gd name="T36" fmla="*/ 103 w 138"/>
                <a:gd name="T37" fmla="*/ 22 h 140"/>
                <a:gd name="T38" fmla="*/ 87 w 138"/>
                <a:gd name="T39" fmla="*/ 15 h 140"/>
                <a:gd name="T40" fmla="*/ 70 w 138"/>
                <a:gd name="T41" fmla="*/ 12 h 140"/>
                <a:gd name="T42" fmla="*/ 70 w 138"/>
                <a:gd name="T43" fmla="*/ 0 h 140"/>
                <a:gd name="T44" fmla="*/ 92 w 138"/>
                <a:gd name="T45" fmla="*/ 5 h 140"/>
                <a:gd name="T46" fmla="*/ 111 w 138"/>
                <a:gd name="T47" fmla="*/ 15 h 140"/>
                <a:gd name="T48" fmla="*/ 125 w 138"/>
                <a:gd name="T49" fmla="*/ 29 h 140"/>
                <a:gd name="T50" fmla="*/ 135 w 138"/>
                <a:gd name="T51" fmla="*/ 48 h 140"/>
                <a:gd name="T52" fmla="*/ 138 w 138"/>
                <a:gd name="T53" fmla="*/ 70 h 140"/>
                <a:gd name="T54" fmla="*/ 135 w 138"/>
                <a:gd name="T55" fmla="*/ 92 h 140"/>
                <a:gd name="T56" fmla="*/ 125 w 138"/>
                <a:gd name="T57" fmla="*/ 111 h 140"/>
                <a:gd name="T58" fmla="*/ 111 w 138"/>
                <a:gd name="T59" fmla="*/ 125 h 140"/>
                <a:gd name="T60" fmla="*/ 92 w 138"/>
                <a:gd name="T61" fmla="*/ 136 h 140"/>
                <a:gd name="T62" fmla="*/ 70 w 138"/>
                <a:gd name="T63" fmla="*/ 140 h 140"/>
                <a:gd name="T64" fmla="*/ 48 w 138"/>
                <a:gd name="T65" fmla="*/ 136 h 140"/>
                <a:gd name="T66" fmla="*/ 29 w 138"/>
                <a:gd name="T67" fmla="*/ 125 h 140"/>
                <a:gd name="T68" fmla="*/ 13 w 138"/>
                <a:gd name="T69" fmla="*/ 111 h 140"/>
                <a:gd name="T70" fmla="*/ 3 w 138"/>
                <a:gd name="T71" fmla="*/ 92 h 140"/>
                <a:gd name="T72" fmla="*/ 0 w 138"/>
                <a:gd name="T73" fmla="*/ 70 h 140"/>
                <a:gd name="T74" fmla="*/ 3 w 138"/>
                <a:gd name="T75" fmla="*/ 48 h 140"/>
                <a:gd name="T76" fmla="*/ 13 w 138"/>
                <a:gd name="T77" fmla="*/ 29 h 140"/>
                <a:gd name="T78" fmla="*/ 29 w 138"/>
                <a:gd name="T79" fmla="*/ 15 h 140"/>
                <a:gd name="T80" fmla="*/ 48 w 138"/>
                <a:gd name="T81" fmla="*/ 5 h 140"/>
                <a:gd name="T82" fmla="*/ 70 w 138"/>
                <a:gd name="T8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40">
                  <a:moveTo>
                    <a:pt x="70" y="12"/>
                  </a:moveTo>
                  <a:lnTo>
                    <a:pt x="51" y="15"/>
                  </a:lnTo>
                  <a:lnTo>
                    <a:pt x="35" y="22"/>
                  </a:lnTo>
                  <a:lnTo>
                    <a:pt x="22" y="35"/>
                  </a:lnTo>
                  <a:lnTo>
                    <a:pt x="13" y="51"/>
                  </a:lnTo>
                  <a:lnTo>
                    <a:pt x="10" y="70"/>
                  </a:lnTo>
                  <a:lnTo>
                    <a:pt x="13" y="89"/>
                  </a:lnTo>
                  <a:lnTo>
                    <a:pt x="22" y="105"/>
                  </a:lnTo>
                  <a:lnTo>
                    <a:pt x="35" y="118"/>
                  </a:lnTo>
                  <a:lnTo>
                    <a:pt x="51" y="125"/>
                  </a:lnTo>
                  <a:lnTo>
                    <a:pt x="70" y="128"/>
                  </a:lnTo>
                  <a:lnTo>
                    <a:pt x="87" y="125"/>
                  </a:lnTo>
                  <a:lnTo>
                    <a:pt x="103" y="118"/>
                  </a:lnTo>
                  <a:lnTo>
                    <a:pt x="117" y="105"/>
                  </a:lnTo>
                  <a:lnTo>
                    <a:pt x="125" y="89"/>
                  </a:lnTo>
                  <a:lnTo>
                    <a:pt x="128" y="70"/>
                  </a:lnTo>
                  <a:lnTo>
                    <a:pt x="125" y="51"/>
                  </a:lnTo>
                  <a:lnTo>
                    <a:pt x="117" y="35"/>
                  </a:lnTo>
                  <a:lnTo>
                    <a:pt x="103" y="22"/>
                  </a:lnTo>
                  <a:lnTo>
                    <a:pt x="87" y="15"/>
                  </a:lnTo>
                  <a:lnTo>
                    <a:pt x="70" y="12"/>
                  </a:lnTo>
                  <a:close/>
                  <a:moveTo>
                    <a:pt x="70" y="0"/>
                  </a:moveTo>
                  <a:lnTo>
                    <a:pt x="92" y="5"/>
                  </a:lnTo>
                  <a:lnTo>
                    <a:pt x="111" y="15"/>
                  </a:lnTo>
                  <a:lnTo>
                    <a:pt x="125" y="29"/>
                  </a:lnTo>
                  <a:lnTo>
                    <a:pt x="135" y="48"/>
                  </a:lnTo>
                  <a:lnTo>
                    <a:pt x="138" y="70"/>
                  </a:lnTo>
                  <a:lnTo>
                    <a:pt x="135" y="92"/>
                  </a:lnTo>
                  <a:lnTo>
                    <a:pt x="125" y="111"/>
                  </a:lnTo>
                  <a:lnTo>
                    <a:pt x="111" y="125"/>
                  </a:lnTo>
                  <a:lnTo>
                    <a:pt x="92" y="136"/>
                  </a:lnTo>
                  <a:lnTo>
                    <a:pt x="70" y="140"/>
                  </a:lnTo>
                  <a:lnTo>
                    <a:pt x="48" y="136"/>
                  </a:lnTo>
                  <a:lnTo>
                    <a:pt x="29" y="125"/>
                  </a:lnTo>
                  <a:lnTo>
                    <a:pt x="13" y="111"/>
                  </a:lnTo>
                  <a:lnTo>
                    <a:pt x="3" y="92"/>
                  </a:lnTo>
                  <a:lnTo>
                    <a:pt x="0" y="70"/>
                  </a:lnTo>
                  <a:lnTo>
                    <a:pt x="3" y="48"/>
                  </a:lnTo>
                  <a:lnTo>
                    <a:pt x="13" y="29"/>
                  </a:lnTo>
                  <a:lnTo>
                    <a:pt x="29" y="15"/>
                  </a:lnTo>
                  <a:lnTo>
                    <a:pt x="48" y="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1072"/>
            <p:cNvSpPr>
              <a:spLocks noEditPoints="1"/>
            </p:cNvSpPr>
            <p:nvPr/>
          </p:nvSpPr>
          <p:spPr bwMode="auto">
            <a:xfrm>
              <a:off x="3772020" y="5069193"/>
              <a:ext cx="197045" cy="197044"/>
            </a:xfrm>
            <a:custGeom>
              <a:avLst/>
              <a:gdLst>
                <a:gd name="T0" fmla="*/ 69 w 138"/>
                <a:gd name="T1" fmla="*/ 10 h 138"/>
                <a:gd name="T2" fmla="*/ 51 w 138"/>
                <a:gd name="T3" fmla="*/ 13 h 138"/>
                <a:gd name="T4" fmla="*/ 35 w 138"/>
                <a:gd name="T5" fmla="*/ 21 h 138"/>
                <a:gd name="T6" fmla="*/ 22 w 138"/>
                <a:gd name="T7" fmla="*/ 35 h 138"/>
                <a:gd name="T8" fmla="*/ 13 w 138"/>
                <a:gd name="T9" fmla="*/ 51 h 138"/>
                <a:gd name="T10" fmla="*/ 10 w 138"/>
                <a:gd name="T11" fmla="*/ 68 h 138"/>
                <a:gd name="T12" fmla="*/ 13 w 138"/>
                <a:gd name="T13" fmla="*/ 87 h 138"/>
                <a:gd name="T14" fmla="*/ 22 w 138"/>
                <a:gd name="T15" fmla="*/ 103 h 138"/>
                <a:gd name="T16" fmla="*/ 35 w 138"/>
                <a:gd name="T17" fmla="*/ 116 h 138"/>
                <a:gd name="T18" fmla="*/ 51 w 138"/>
                <a:gd name="T19" fmla="*/ 125 h 138"/>
                <a:gd name="T20" fmla="*/ 69 w 138"/>
                <a:gd name="T21" fmla="*/ 128 h 138"/>
                <a:gd name="T22" fmla="*/ 87 w 138"/>
                <a:gd name="T23" fmla="*/ 125 h 138"/>
                <a:gd name="T24" fmla="*/ 103 w 138"/>
                <a:gd name="T25" fmla="*/ 116 h 138"/>
                <a:gd name="T26" fmla="*/ 117 w 138"/>
                <a:gd name="T27" fmla="*/ 103 h 138"/>
                <a:gd name="T28" fmla="*/ 125 w 138"/>
                <a:gd name="T29" fmla="*/ 87 h 138"/>
                <a:gd name="T30" fmla="*/ 128 w 138"/>
                <a:gd name="T31" fmla="*/ 68 h 138"/>
                <a:gd name="T32" fmla="*/ 125 w 138"/>
                <a:gd name="T33" fmla="*/ 51 h 138"/>
                <a:gd name="T34" fmla="*/ 117 w 138"/>
                <a:gd name="T35" fmla="*/ 35 h 138"/>
                <a:gd name="T36" fmla="*/ 103 w 138"/>
                <a:gd name="T37" fmla="*/ 21 h 138"/>
                <a:gd name="T38" fmla="*/ 87 w 138"/>
                <a:gd name="T39" fmla="*/ 13 h 138"/>
                <a:gd name="T40" fmla="*/ 69 w 138"/>
                <a:gd name="T41" fmla="*/ 10 h 138"/>
                <a:gd name="T42" fmla="*/ 69 w 138"/>
                <a:gd name="T43" fmla="*/ 0 h 138"/>
                <a:gd name="T44" fmla="*/ 90 w 138"/>
                <a:gd name="T45" fmla="*/ 2 h 138"/>
                <a:gd name="T46" fmla="*/ 109 w 138"/>
                <a:gd name="T47" fmla="*/ 13 h 138"/>
                <a:gd name="T48" fmla="*/ 125 w 138"/>
                <a:gd name="T49" fmla="*/ 27 h 138"/>
                <a:gd name="T50" fmla="*/ 136 w 138"/>
                <a:gd name="T51" fmla="*/ 46 h 138"/>
                <a:gd name="T52" fmla="*/ 138 w 138"/>
                <a:gd name="T53" fmla="*/ 68 h 138"/>
                <a:gd name="T54" fmla="*/ 136 w 138"/>
                <a:gd name="T55" fmla="*/ 90 h 138"/>
                <a:gd name="T56" fmla="*/ 125 w 138"/>
                <a:gd name="T57" fmla="*/ 109 h 138"/>
                <a:gd name="T58" fmla="*/ 109 w 138"/>
                <a:gd name="T59" fmla="*/ 125 h 138"/>
                <a:gd name="T60" fmla="*/ 90 w 138"/>
                <a:gd name="T61" fmla="*/ 135 h 138"/>
                <a:gd name="T62" fmla="*/ 69 w 138"/>
                <a:gd name="T63" fmla="*/ 138 h 138"/>
                <a:gd name="T64" fmla="*/ 47 w 138"/>
                <a:gd name="T65" fmla="*/ 135 h 138"/>
                <a:gd name="T66" fmla="*/ 28 w 138"/>
                <a:gd name="T67" fmla="*/ 125 h 138"/>
                <a:gd name="T68" fmla="*/ 13 w 138"/>
                <a:gd name="T69" fmla="*/ 109 h 138"/>
                <a:gd name="T70" fmla="*/ 3 w 138"/>
                <a:gd name="T71" fmla="*/ 90 h 138"/>
                <a:gd name="T72" fmla="*/ 0 w 138"/>
                <a:gd name="T73" fmla="*/ 68 h 138"/>
                <a:gd name="T74" fmla="*/ 3 w 138"/>
                <a:gd name="T75" fmla="*/ 46 h 138"/>
                <a:gd name="T76" fmla="*/ 13 w 138"/>
                <a:gd name="T77" fmla="*/ 27 h 138"/>
                <a:gd name="T78" fmla="*/ 28 w 138"/>
                <a:gd name="T79" fmla="*/ 13 h 138"/>
                <a:gd name="T80" fmla="*/ 47 w 138"/>
                <a:gd name="T81" fmla="*/ 2 h 138"/>
                <a:gd name="T82" fmla="*/ 69 w 138"/>
                <a:gd name="T8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38">
                  <a:moveTo>
                    <a:pt x="69" y="10"/>
                  </a:moveTo>
                  <a:lnTo>
                    <a:pt x="51" y="13"/>
                  </a:lnTo>
                  <a:lnTo>
                    <a:pt x="35" y="21"/>
                  </a:lnTo>
                  <a:lnTo>
                    <a:pt x="22" y="35"/>
                  </a:lnTo>
                  <a:lnTo>
                    <a:pt x="13" y="51"/>
                  </a:lnTo>
                  <a:lnTo>
                    <a:pt x="10" y="68"/>
                  </a:lnTo>
                  <a:lnTo>
                    <a:pt x="13" y="87"/>
                  </a:lnTo>
                  <a:lnTo>
                    <a:pt x="22" y="103"/>
                  </a:lnTo>
                  <a:lnTo>
                    <a:pt x="35" y="116"/>
                  </a:lnTo>
                  <a:lnTo>
                    <a:pt x="51" y="125"/>
                  </a:lnTo>
                  <a:lnTo>
                    <a:pt x="69" y="128"/>
                  </a:lnTo>
                  <a:lnTo>
                    <a:pt x="87" y="125"/>
                  </a:lnTo>
                  <a:lnTo>
                    <a:pt x="103" y="116"/>
                  </a:lnTo>
                  <a:lnTo>
                    <a:pt x="117" y="103"/>
                  </a:lnTo>
                  <a:lnTo>
                    <a:pt x="125" y="87"/>
                  </a:lnTo>
                  <a:lnTo>
                    <a:pt x="128" y="68"/>
                  </a:lnTo>
                  <a:lnTo>
                    <a:pt x="125" y="51"/>
                  </a:lnTo>
                  <a:lnTo>
                    <a:pt x="117" y="35"/>
                  </a:lnTo>
                  <a:lnTo>
                    <a:pt x="103" y="21"/>
                  </a:lnTo>
                  <a:lnTo>
                    <a:pt x="87" y="13"/>
                  </a:lnTo>
                  <a:lnTo>
                    <a:pt x="69" y="10"/>
                  </a:lnTo>
                  <a:close/>
                  <a:moveTo>
                    <a:pt x="69" y="0"/>
                  </a:moveTo>
                  <a:lnTo>
                    <a:pt x="90" y="2"/>
                  </a:lnTo>
                  <a:lnTo>
                    <a:pt x="109" y="13"/>
                  </a:lnTo>
                  <a:lnTo>
                    <a:pt x="125" y="27"/>
                  </a:lnTo>
                  <a:lnTo>
                    <a:pt x="136" y="46"/>
                  </a:lnTo>
                  <a:lnTo>
                    <a:pt x="138" y="68"/>
                  </a:lnTo>
                  <a:lnTo>
                    <a:pt x="136" y="90"/>
                  </a:lnTo>
                  <a:lnTo>
                    <a:pt x="125" y="109"/>
                  </a:lnTo>
                  <a:lnTo>
                    <a:pt x="109" y="125"/>
                  </a:lnTo>
                  <a:lnTo>
                    <a:pt x="90" y="135"/>
                  </a:lnTo>
                  <a:lnTo>
                    <a:pt x="69" y="138"/>
                  </a:lnTo>
                  <a:lnTo>
                    <a:pt x="47" y="135"/>
                  </a:lnTo>
                  <a:lnTo>
                    <a:pt x="28" y="125"/>
                  </a:lnTo>
                  <a:lnTo>
                    <a:pt x="13" y="109"/>
                  </a:lnTo>
                  <a:lnTo>
                    <a:pt x="3" y="90"/>
                  </a:lnTo>
                  <a:lnTo>
                    <a:pt x="0" y="68"/>
                  </a:lnTo>
                  <a:lnTo>
                    <a:pt x="3" y="46"/>
                  </a:lnTo>
                  <a:lnTo>
                    <a:pt x="13" y="27"/>
                  </a:lnTo>
                  <a:lnTo>
                    <a:pt x="28" y="13"/>
                  </a:lnTo>
                  <a:lnTo>
                    <a:pt x="47" y="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1073"/>
            <p:cNvSpPr>
              <a:spLocks noEditPoints="1"/>
            </p:cNvSpPr>
            <p:nvPr/>
          </p:nvSpPr>
          <p:spPr bwMode="auto">
            <a:xfrm>
              <a:off x="3772020" y="5280514"/>
              <a:ext cx="197045" cy="199900"/>
            </a:xfrm>
            <a:custGeom>
              <a:avLst/>
              <a:gdLst>
                <a:gd name="T0" fmla="*/ 69 w 138"/>
                <a:gd name="T1" fmla="*/ 12 h 140"/>
                <a:gd name="T2" fmla="*/ 51 w 138"/>
                <a:gd name="T3" fmla="*/ 15 h 140"/>
                <a:gd name="T4" fmla="*/ 35 w 138"/>
                <a:gd name="T5" fmla="*/ 22 h 140"/>
                <a:gd name="T6" fmla="*/ 22 w 138"/>
                <a:gd name="T7" fmla="*/ 35 h 140"/>
                <a:gd name="T8" fmla="*/ 13 w 138"/>
                <a:gd name="T9" fmla="*/ 51 h 140"/>
                <a:gd name="T10" fmla="*/ 10 w 138"/>
                <a:gd name="T11" fmla="*/ 70 h 140"/>
                <a:gd name="T12" fmla="*/ 13 w 138"/>
                <a:gd name="T13" fmla="*/ 89 h 140"/>
                <a:gd name="T14" fmla="*/ 22 w 138"/>
                <a:gd name="T15" fmla="*/ 105 h 140"/>
                <a:gd name="T16" fmla="*/ 35 w 138"/>
                <a:gd name="T17" fmla="*/ 118 h 140"/>
                <a:gd name="T18" fmla="*/ 51 w 138"/>
                <a:gd name="T19" fmla="*/ 125 h 140"/>
                <a:gd name="T20" fmla="*/ 69 w 138"/>
                <a:gd name="T21" fmla="*/ 128 h 140"/>
                <a:gd name="T22" fmla="*/ 87 w 138"/>
                <a:gd name="T23" fmla="*/ 125 h 140"/>
                <a:gd name="T24" fmla="*/ 103 w 138"/>
                <a:gd name="T25" fmla="*/ 118 h 140"/>
                <a:gd name="T26" fmla="*/ 117 w 138"/>
                <a:gd name="T27" fmla="*/ 105 h 140"/>
                <a:gd name="T28" fmla="*/ 125 w 138"/>
                <a:gd name="T29" fmla="*/ 89 h 140"/>
                <a:gd name="T30" fmla="*/ 128 w 138"/>
                <a:gd name="T31" fmla="*/ 70 h 140"/>
                <a:gd name="T32" fmla="*/ 125 w 138"/>
                <a:gd name="T33" fmla="*/ 51 h 140"/>
                <a:gd name="T34" fmla="*/ 117 w 138"/>
                <a:gd name="T35" fmla="*/ 35 h 140"/>
                <a:gd name="T36" fmla="*/ 103 w 138"/>
                <a:gd name="T37" fmla="*/ 22 h 140"/>
                <a:gd name="T38" fmla="*/ 87 w 138"/>
                <a:gd name="T39" fmla="*/ 15 h 140"/>
                <a:gd name="T40" fmla="*/ 69 w 138"/>
                <a:gd name="T41" fmla="*/ 12 h 140"/>
                <a:gd name="T42" fmla="*/ 69 w 138"/>
                <a:gd name="T43" fmla="*/ 0 h 140"/>
                <a:gd name="T44" fmla="*/ 90 w 138"/>
                <a:gd name="T45" fmla="*/ 5 h 140"/>
                <a:gd name="T46" fmla="*/ 109 w 138"/>
                <a:gd name="T47" fmla="*/ 15 h 140"/>
                <a:gd name="T48" fmla="*/ 125 w 138"/>
                <a:gd name="T49" fmla="*/ 29 h 140"/>
                <a:gd name="T50" fmla="*/ 136 w 138"/>
                <a:gd name="T51" fmla="*/ 48 h 140"/>
                <a:gd name="T52" fmla="*/ 138 w 138"/>
                <a:gd name="T53" fmla="*/ 70 h 140"/>
                <a:gd name="T54" fmla="*/ 136 w 138"/>
                <a:gd name="T55" fmla="*/ 92 h 140"/>
                <a:gd name="T56" fmla="*/ 125 w 138"/>
                <a:gd name="T57" fmla="*/ 111 h 140"/>
                <a:gd name="T58" fmla="*/ 109 w 138"/>
                <a:gd name="T59" fmla="*/ 125 h 140"/>
                <a:gd name="T60" fmla="*/ 90 w 138"/>
                <a:gd name="T61" fmla="*/ 136 h 140"/>
                <a:gd name="T62" fmla="*/ 69 w 138"/>
                <a:gd name="T63" fmla="*/ 140 h 140"/>
                <a:gd name="T64" fmla="*/ 47 w 138"/>
                <a:gd name="T65" fmla="*/ 136 h 140"/>
                <a:gd name="T66" fmla="*/ 28 w 138"/>
                <a:gd name="T67" fmla="*/ 125 h 140"/>
                <a:gd name="T68" fmla="*/ 13 w 138"/>
                <a:gd name="T69" fmla="*/ 111 h 140"/>
                <a:gd name="T70" fmla="*/ 3 w 138"/>
                <a:gd name="T71" fmla="*/ 92 h 140"/>
                <a:gd name="T72" fmla="*/ 0 w 138"/>
                <a:gd name="T73" fmla="*/ 70 h 140"/>
                <a:gd name="T74" fmla="*/ 3 w 138"/>
                <a:gd name="T75" fmla="*/ 48 h 140"/>
                <a:gd name="T76" fmla="*/ 13 w 138"/>
                <a:gd name="T77" fmla="*/ 29 h 140"/>
                <a:gd name="T78" fmla="*/ 28 w 138"/>
                <a:gd name="T79" fmla="*/ 15 h 140"/>
                <a:gd name="T80" fmla="*/ 47 w 138"/>
                <a:gd name="T81" fmla="*/ 5 h 140"/>
                <a:gd name="T82" fmla="*/ 69 w 138"/>
                <a:gd name="T8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40">
                  <a:moveTo>
                    <a:pt x="69" y="12"/>
                  </a:moveTo>
                  <a:lnTo>
                    <a:pt x="51" y="15"/>
                  </a:lnTo>
                  <a:lnTo>
                    <a:pt x="35" y="22"/>
                  </a:lnTo>
                  <a:lnTo>
                    <a:pt x="22" y="35"/>
                  </a:lnTo>
                  <a:lnTo>
                    <a:pt x="13" y="51"/>
                  </a:lnTo>
                  <a:lnTo>
                    <a:pt x="10" y="70"/>
                  </a:lnTo>
                  <a:lnTo>
                    <a:pt x="13" y="89"/>
                  </a:lnTo>
                  <a:lnTo>
                    <a:pt x="22" y="105"/>
                  </a:lnTo>
                  <a:lnTo>
                    <a:pt x="35" y="118"/>
                  </a:lnTo>
                  <a:lnTo>
                    <a:pt x="51" y="125"/>
                  </a:lnTo>
                  <a:lnTo>
                    <a:pt x="69" y="128"/>
                  </a:lnTo>
                  <a:lnTo>
                    <a:pt x="87" y="125"/>
                  </a:lnTo>
                  <a:lnTo>
                    <a:pt x="103" y="118"/>
                  </a:lnTo>
                  <a:lnTo>
                    <a:pt x="117" y="105"/>
                  </a:lnTo>
                  <a:lnTo>
                    <a:pt x="125" y="89"/>
                  </a:lnTo>
                  <a:lnTo>
                    <a:pt x="128" y="70"/>
                  </a:lnTo>
                  <a:lnTo>
                    <a:pt x="125" y="51"/>
                  </a:lnTo>
                  <a:lnTo>
                    <a:pt x="117" y="35"/>
                  </a:lnTo>
                  <a:lnTo>
                    <a:pt x="103" y="22"/>
                  </a:lnTo>
                  <a:lnTo>
                    <a:pt x="87" y="15"/>
                  </a:lnTo>
                  <a:lnTo>
                    <a:pt x="69" y="12"/>
                  </a:lnTo>
                  <a:close/>
                  <a:moveTo>
                    <a:pt x="69" y="0"/>
                  </a:moveTo>
                  <a:lnTo>
                    <a:pt x="90" y="5"/>
                  </a:lnTo>
                  <a:lnTo>
                    <a:pt x="109" y="15"/>
                  </a:lnTo>
                  <a:lnTo>
                    <a:pt x="125" y="29"/>
                  </a:lnTo>
                  <a:lnTo>
                    <a:pt x="136" y="48"/>
                  </a:lnTo>
                  <a:lnTo>
                    <a:pt x="138" y="70"/>
                  </a:lnTo>
                  <a:lnTo>
                    <a:pt x="136" y="92"/>
                  </a:lnTo>
                  <a:lnTo>
                    <a:pt x="125" y="111"/>
                  </a:lnTo>
                  <a:lnTo>
                    <a:pt x="109" y="125"/>
                  </a:lnTo>
                  <a:lnTo>
                    <a:pt x="90" y="136"/>
                  </a:lnTo>
                  <a:lnTo>
                    <a:pt x="69" y="140"/>
                  </a:lnTo>
                  <a:lnTo>
                    <a:pt x="47" y="136"/>
                  </a:lnTo>
                  <a:lnTo>
                    <a:pt x="28" y="125"/>
                  </a:lnTo>
                  <a:lnTo>
                    <a:pt x="13" y="111"/>
                  </a:lnTo>
                  <a:lnTo>
                    <a:pt x="3" y="92"/>
                  </a:lnTo>
                  <a:lnTo>
                    <a:pt x="0" y="70"/>
                  </a:lnTo>
                  <a:lnTo>
                    <a:pt x="3" y="48"/>
                  </a:lnTo>
                  <a:lnTo>
                    <a:pt x="13" y="29"/>
                  </a:lnTo>
                  <a:lnTo>
                    <a:pt x="28" y="15"/>
                  </a:lnTo>
                  <a:lnTo>
                    <a:pt x="47" y="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1074"/>
            <p:cNvSpPr>
              <a:spLocks/>
            </p:cNvSpPr>
            <p:nvPr/>
          </p:nvSpPr>
          <p:spPr bwMode="auto">
            <a:xfrm>
              <a:off x="3603535" y="5114886"/>
              <a:ext cx="105662" cy="105662"/>
            </a:xfrm>
            <a:custGeom>
              <a:avLst/>
              <a:gdLst>
                <a:gd name="T0" fmla="*/ 38 w 74"/>
                <a:gd name="T1" fmla="*/ 0 h 74"/>
                <a:gd name="T2" fmla="*/ 41 w 74"/>
                <a:gd name="T3" fmla="*/ 0 h 74"/>
                <a:gd name="T4" fmla="*/ 42 w 74"/>
                <a:gd name="T5" fmla="*/ 1 h 74"/>
                <a:gd name="T6" fmla="*/ 42 w 74"/>
                <a:gd name="T7" fmla="*/ 4 h 74"/>
                <a:gd name="T8" fmla="*/ 42 w 74"/>
                <a:gd name="T9" fmla="*/ 32 h 74"/>
                <a:gd name="T10" fmla="*/ 70 w 74"/>
                <a:gd name="T11" fmla="*/ 32 h 74"/>
                <a:gd name="T12" fmla="*/ 73 w 74"/>
                <a:gd name="T13" fmla="*/ 32 h 74"/>
                <a:gd name="T14" fmla="*/ 74 w 74"/>
                <a:gd name="T15" fmla="*/ 33 h 74"/>
                <a:gd name="T16" fmla="*/ 74 w 74"/>
                <a:gd name="T17" fmla="*/ 36 h 74"/>
                <a:gd name="T18" fmla="*/ 74 w 74"/>
                <a:gd name="T19" fmla="*/ 39 h 74"/>
                <a:gd name="T20" fmla="*/ 73 w 74"/>
                <a:gd name="T21" fmla="*/ 40 h 74"/>
                <a:gd name="T22" fmla="*/ 70 w 74"/>
                <a:gd name="T23" fmla="*/ 42 h 74"/>
                <a:gd name="T24" fmla="*/ 42 w 74"/>
                <a:gd name="T25" fmla="*/ 42 h 74"/>
                <a:gd name="T26" fmla="*/ 42 w 74"/>
                <a:gd name="T27" fmla="*/ 68 h 74"/>
                <a:gd name="T28" fmla="*/ 42 w 74"/>
                <a:gd name="T29" fmla="*/ 71 h 74"/>
                <a:gd name="T30" fmla="*/ 41 w 74"/>
                <a:gd name="T31" fmla="*/ 72 h 74"/>
                <a:gd name="T32" fmla="*/ 38 w 74"/>
                <a:gd name="T33" fmla="*/ 74 h 74"/>
                <a:gd name="T34" fmla="*/ 35 w 74"/>
                <a:gd name="T35" fmla="*/ 72 h 74"/>
                <a:gd name="T36" fmla="*/ 34 w 74"/>
                <a:gd name="T37" fmla="*/ 71 h 74"/>
                <a:gd name="T38" fmla="*/ 32 w 74"/>
                <a:gd name="T39" fmla="*/ 68 h 74"/>
                <a:gd name="T40" fmla="*/ 32 w 74"/>
                <a:gd name="T41" fmla="*/ 42 h 74"/>
                <a:gd name="T42" fmla="*/ 6 w 74"/>
                <a:gd name="T43" fmla="*/ 42 h 74"/>
                <a:gd name="T44" fmla="*/ 3 w 74"/>
                <a:gd name="T45" fmla="*/ 40 h 74"/>
                <a:gd name="T46" fmla="*/ 1 w 74"/>
                <a:gd name="T47" fmla="*/ 39 h 74"/>
                <a:gd name="T48" fmla="*/ 0 w 74"/>
                <a:gd name="T49" fmla="*/ 36 h 74"/>
                <a:gd name="T50" fmla="*/ 1 w 74"/>
                <a:gd name="T51" fmla="*/ 33 h 74"/>
                <a:gd name="T52" fmla="*/ 3 w 74"/>
                <a:gd name="T53" fmla="*/ 32 h 74"/>
                <a:gd name="T54" fmla="*/ 6 w 74"/>
                <a:gd name="T55" fmla="*/ 32 h 74"/>
                <a:gd name="T56" fmla="*/ 32 w 74"/>
                <a:gd name="T57" fmla="*/ 32 h 74"/>
                <a:gd name="T58" fmla="*/ 32 w 74"/>
                <a:gd name="T59" fmla="*/ 4 h 74"/>
                <a:gd name="T60" fmla="*/ 34 w 74"/>
                <a:gd name="T61" fmla="*/ 1 h 74"/>
                <a:gd name="T62" fmla="*/ 35 w 74"/>
                <a:gd name="T63" fmla="*/ 0 h 74"/>
                <a:gd name="T64" fmla="*/ 38 w 74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74">
                  <a:moveTo>
                    <a:pt x="38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2" y="4"/>
                  </a:lnTo>
                  <a:lnTo>
                    <a:pt x="42" y="32"/>
                  </a:lnTo>
                  <a:lnTo>
                    <a:pt x="70" y="32"/>
                  </a:lnTo>
                  <a:lnTo>
                    <a:pt x="73" y="32"/>
                  </a:lnTo>
                  <a:lnTo>
                    <a:pt x="74" y="33"/>
                  </a:lnTo>
                  <a:lnTo>
                    <a:pt x="74" y="36"/>
                  </a:lnTo>
                  <a:lnTo>
                    <a:pt x="74" y="39"/>
                  </a:lnTo>
                  <a:lnTo>
                    <a:pt x="73" y="40"/>
                  </a:lnTo>
                  <a:lnTo>
                    <a:pt x="70" y="42"/>
                  </a:lnTo>
                  <a:lnTo>
                    <a:pt x="42" y="42"/>
                  </a:lnTo>
                  <a:lnTo>
                    <a:pt x="42" y="68"/>
                  </a:lnTo>
                  <a:lnTo>
                    <a:pt x="42" y="71"/>
                  </a:lnTo>
                  <a:lnTo>
                    <a:pt x="41" y="72"/>
                  </a:lnTo>
                  <a:lnTo>
                    <a:pt x="38" y="74"/>
                  </a:lnTo>
                  <a:lnTo>
                    <a:pt x="35" y="72"/>
                  </a:lnTo>
                  <a:lnTo>
                    <a:pt x="34" y="71"/>
                  </a:lnTo>
                  <a:lnTo>
                    <a:pt x="32" y="68"/>
                  </a:lnTo>
                  <a:lnTo>
                    <a:pt x="32" y="42"/>
                  </a:lnTo>
                  <a:lnTo>
                    <a:pt x="6" y="42"/>
                  </a:lnTo>
                  <a:lnTo>
                    <a:pt x="3" y="40"/>
                  </a:lnTo>
                  <a:lnTo>
                    <a:pt x="1" y="39"/>
                  </a:lnTo>
                  <a:lnTo>
                    <a:pt x="0" y="36"/>
                  </a:lnTo>
                  <a:lnTo>
                    <a:pt x="1" y="33"/>
                  </a:lnTo>
                  <a:lnTo>
                    <a:pt x="3" y="32"/>
                  </a:lnTo>
                  <a:lnTo>
                    <a:pt x="6" y="32"/>
                  </a:lnTo>
                  <a:lnTo>
                    <a:pt x="32" y="32"/>
                  </a:lnTo>
                  <a:lnTo>
                    <a:pt x="32" y="4"/>
                  </a:lnTo>
                  <a:lnTo>
                    <a:pt x="34" y="1"/>
                  </a:lnTo>
                  <a:lnTo>
                    <a:pt x="35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1075"/>
            <p:cNvSpPr>
              <a:spLocks/>
            </p:cNvSpPr>
            <p:nvPr/>
          </p:nvSpPr>
          <p:spPr bwMode="auto">
            <a:xfrm>
              <a:off x="3609247" y="5334776"/>
              <a:ext cx="91383" cy="91383"/>
            </a:xfrm>
            <a:custGeom>
              <a:avLst/>
              <a:gdLst>
                <a:gd name="T0" fmla="*/ 3 w 64"/>
                <a:gd name="T1" fmla="*/ 0 h 64"/>
                <a:gd name="T2" fmla="*/ 6 w 64"/>
                <a:gd name="T3" fmla="*/ 0 h 64"/>
                <a:gd name="T4" fmla="*/ 9 w 64"/>
                <a:gd name="T5" fmla="*/ 2 h 64"/>
                <a:gd name="T6" fmla="*/ 32 w 64"/>
                <a:gd name="T7" fmla="*/ 25 h 64"/>
                <a:gd name="T8" fmla="*/ 54 w 64"/>
                <a:gd name="T9" fmla="*/ 2 h 64"/>
                <a:gd name="T10" fmla="*/ 57 w 64"/>
                <a:gd name="T11" fmla="*/ 0 h 64"/>
                <a:gd name="T12" fmla="*/ 60 w 64"/>
                <a:gd name="T13" fmla="*/ 0 h 64"/>
                <a:gd name="T14" fmla="*/ 62 w 64"/>
                <a:gd name="T15" fmla="*/ 2 h 64"/>
                <a:gd name="T16" fmla="*/ 64 w 64"/>
                <a:gd name="T17" fmla="*/ 4 h 64"/>
                <a:gd name="T18" fmla="*/ 64 w 64"/>
                <a:gd name="T19" fmla="*/ 7 h 64"/>
                <a:gd name="T20" fmla="*/ 62 w 64"/>
                <a:gd name="T21" fmla="*/ 9 h 64"/>
                <a:gd name="T22" fmla="*/ 39 w 64"/>
                <a:gd name="T23" fmla="*/ 32 h 64"/>
                <a:gd name="T24" fmla="*/ 62 w 64"/>
                <a:gd name="T25" fmla="*/ 55 h 64"/>
                <a:gd name="T26" fmla="*/ 64 w 64"/>
                <a:gd name="T27" fmla="*/ 57 h 64"/>
                <a:gd name="T28" fmla="*/ 64 w 64"/>
                <a:gd name="T29" fmla="*/ 60 h 64"/>
                <a:gd name="T30" fmla="*/ 62 w 64"/>
                <a:gd name="T31" fmla="*/ 63 h 64"/>
                <a:gd name="T32" fmla="*/ 60 w 64"/>
                <a:gd name="T33" fmla="*/ 64 h 64"/>
                <a:gd name="T34" fmla="*/ 58 w 64"/>
                <a:gd name="T35" fmla="*/ 64 h 64"/>
                <a:gd name="T36" fmla="*/ 57 w 64"/>
                <a:gd name="T37" fmla="*/ 64 h 64"/>
                <a:gd name="T38" fmla="*/ 54 w 64"/>
                <a:gd name="T39" fmla="*/ 63 h 64"/>
                <a:gd name="T40" fmla="*/ 32 w 64"/>
                <a:gd name="T41" fmla="*/ 39 h 64"/>
                <a:gd name="T42" fmla="*/ 9 w 64"/>
                <a:gd name="T43" fmla="*/ 63 h 64"/>
                <a:gd name="T44" fmla="*/ 7 w 64"/>
                <a:gd name="T45" fmla="*/ 64 h 64"/>
                <a:gd name="T46" fmla="*/ 4 w 64"/>
                <a:gd name="T47" fmla="*/ 64 h 64"/>
                <a:gd name="T48" fmla="*/ 3 w 64"/>
                <a:gd name="T49" fmla="*/ 64 h 64"/>
                <a:gd name="T50" fmla="*/ 1 w 64"/>
                <a:gd name="T51" fmla="*/ 63 h 64"/>
                <a:gd name="T52" fmla="*/ 0 w 64"/>
                <a:gd name="T53" fmla="*/ 60 h 64"/>
                <a:gd name="T54" fmla="*/ 0 w 64"/>
                <a:gd name="T55" fmla="*/ 57 h 64"/>
                <a:gd name="T56" fmla="*/ 1 w 64"/>
                <a:gd name="T57" fmla="*/ 55 h 64"/>
                <a:gd name="T58" fmla="*/ 23 w 64"/>
                <a:gd name="T59" fmla="*/ 32 h 64"/>
                <a:gd name="T60" fmla="*/ 1 w 64"/>
                <a:gd name="T61" fmla="*/ 9 h 64"/>
                <a:gd name="T62" fmla="*/ 0 w 64"/>
                <a:gd name="T63" fmla="*/ 7 h 64"/>
                <a:gd name="T64" fmla="*/ 0 w 64"/>
                <a:gd name="T65" fmla="*/ 4 h 64"/>
                <a:gd name="T66" fmla="*/ 1 w 64"/>
                <a:gd name="T67" fmla="*/ 2 h 64"/>
                <a:gd name="T68" fmla="*/ 3 w 64"/>
                <a:gd name="T6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32" y="25"/>
                  </a:lnTo>
                  <a:lnTo>
                    <a:pt x="54" y="2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2" y="2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2" y="9"/>
                  </a:lnTo>
                  <a:lnTo>
                    <a:pt x="39" y="32"/>
                  </a:lnTo>
                  <a:lnTo>
                    <a:pt x="62" y="55"/>
                  </a:lnTo>
                  <a:lnTo>
                    <a:pt x="64" y="57"/>
                  </a:lnTo>
                  <a:lnTo>
                    <a:pt x="64" y="60"/>
                  </a:lnTo>
                  <a:lnTo>
                    <a:pt x="62" y="63"/>
                  </a:lnTo>
                  <a:lnTo>
                    <a:pt x="60" y="64"/>
                  </a:lnTo>
                  <a:lnTo>
                    <a:pt x="58" y="64"/>
                  </a:lnTo>
                  <a:lnTo>
                    <a:pt x="57" y="64"/>
                  </a:lnTo>
                  <a:lnTo>
                    <a:pt x="54" y="63"/>
                  </a:lnTo>
                  <a:lnTo>
                    <a:pt x="32" y="39"/>
                  </a:lnTo>
                  <a:lnTo>
                    <a:pt x="9" y="63"/>
                  </a:lnTo>
                  <a:lnTo>
                    <a:pt x="7" y="64"/>
                  </a:lnTo>
                  <a:lnTo>
                    <a:pt x="4" y="64"/>
                  </a:lnTo>
                  <a:lnTo>
                    <a:pt x="3" y="64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1" y="55"/>
                  </a:lnTo>
                  <a:lnTo>
                    <a:pt x="23" y="32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1076"/>
            <p:cNvSpPr>
              <a:spLocks/>
            </p:cNvSpPr>
            <p:nvPr/>
          </p:nvSpPr>
          <p:spPr bwMode="auto">
            <a:xfrm>
              <a:off x="3817712" y="5160575"/>
              <a:ext cx="105662" cy="14279"/>
            </a:xfrm>
            <a:custGeom>
              <a:avLst/>
              <a:gdLst>
                <a:gd name="T0" fmla="*/ 4 w 74"/>
                <a:gd name="T1" fmla="*/ 0 h 10"/>
                <a:gd name="T2" fmla="*/ 69 w 74"/>
                <a:gd name="T3" fmla="*/ 0 h 10"/>
                <a:gd name="T4" fmla="*/ 71 w 74"/>
                <a:gd name="T5" fmla="*/ 0 h 10"/>
                <a:gd name="T6" fmla="*/ 74 w 74"/>
                <a:gd name="T7" fmla="*/ 1 h 10"/>
                <a:gd name="T8" fmla="*/ 74 w 74"/>
                <a:gd name="T9" fmla="*/ 4 h 10"/>
                <a:gd name="T10" fmla="*/ 74 w 74"/>
                <a:gd name="T11" fmla="*/ 7 h 10"/>
                <a:gd name="T12" fmla="*/ 71 w 74"/>
                <a:gd name="T13" fmla="*/ 8 h 10"/>
                <a:gd name="T14" fmla="*/ 69 w 74"/>
                <a:gd name="T15" fmla="*/ 10 h 10"/>
                <a:gd name="T16" fmla="*/ 4 w 74"/>
                <a:gd name="T17" fmla="*/ 10 h 10"/>
                <a:gd name="T18" fmla="*/ 2 w 74"/>
                <a:gd name="T19" fmla="*/ 8 h 10"/>
                <a:gd name="T20" fmla="*/ 0 w 74"/>
                <a:gd name="T21" fmla="*/ 7 h 10"/>
                <a:gd name="T22" fmla="*/ 0 w 74"/>
                <a:gd name="T23" fmla="*/ 4 h 10"/>
                <a:gd name="T24" fmla="*/ 0 w 74"/>
                <a:gd name="T25" fmla="*/ 1 h 10"/>
                <a:gd name="T26" fmla="*/ 2 w 74"/>
                <a:gd name="T27" fmla="*/ 0 h 10"/>
                <a:gd name="T28" fmla="*/ 4 w 74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4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4" y="1"/>
                  </a:lnTo>
                  <a:lnTo>
                    <a:pt x="74" y="4"/>
                  </a:lnTo>
                  <a:lnTo>
                    <a:pt x="74" y="7"/>
                  </a:lnTo>
                  <a:lnTo>
                    <a:pt x="71" y="8"/>
                  </a:lnTo>
                  <a:lnTo>
                    <a:pt x="69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1077"/>
            <p:cNvSpPr>
              <a:spLocks/>
            </p:cNvSpPr>
            <p:nvPr/>
          </p:nvSpPr>
          <p:spPr bwMode="auto">
            <a:xfrm>
              <a:off x="3817712" y="5371898"/>
              <a:ext cx="105662" cy="17134"/>
            </a:xfrm>
            <a:custGeom>
              <a:avLst/>
              <a:gdLst>
                <a:gd name="T0" fmla="*/ 4 w 74"/>
                <a:gd name="T1" fmla="*/ 0 h 12"/>
                <a:gd name="T2" fmla="*/ 69 w 74"/>
                <a:gd name="T3" fmla="*/ 0 h 12"/>
                <a:gd name="T4" fmla="*/ 71 w 74"/>
                <a:gd name="T5" fmla="*/ 2 h 12"/>
                <a:gd name="T6" fmla="*/ 74 w 74"/>
                <a:gd name="T7" fmla="*/ 3 h 12"/>
                <a:gd name="T8" fmla="*/ 74 w 74"/>
                <a:gd name="T9" fmla="*/ 6 h 12"/>
                <a:gd name="T10" fmla="*/ 74 w 74"/>
                <a:gd name="T11" fmla="*/ 9 h 12"/>
                <a:gd name="T12" fmla="*/ 71 w 74"/>
                <a:gd name="T13" fmla="*/ 10 h 12"/>
                <a:gd name="T14" fmla="*/ 69 w 74"/>
                <a:gd name="T15" fmla="*/ 12 h 12"/>
                <a:gd name="T16" fmla="*/ 4 w 74"/>
                <a:gd name="T17" fmla="*/ 12 h 12"/>
                <a:gd name="T18" fmla="*/ 2 w 74"/>
                <a:gd name="T19" fmla="*/ 10 h 12"/>
                <a:gd name="T20" fmla="*/ 0 w 74"/>
                <a:gd name="T21" fmla="*/ 9 h 12"/>
                <a:gd name="T22" fmla="*/ 0 w 74"/>
                <a:gd name="T23" fmla="*/ 6 h 12"/>
                <a:gd name="T24" fmla="*/ 0 w 74"/>
                <a:gd name="T25" fmla="*/ 3 h 12"/>
                <a:gd name="T26" fmla="*/ 2 w 74"/>
                <a:gd name="T27" fmla="*/ 2 h 12"/>
                <a:gd name="T28" fmla="*/ 4 w 74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2">
                  <a:moveTo>
                    <a:pt x="4" y="0"/>
                  </a:moveTo>
                  <a:lnTo>
                    <a:pt x="69" y="0"/>
                  </a:lnTo>
                  <a:lnTo>
                    <a:pt x="71" y="2"/>
                  </a:lnTo>
                  <a:lnTo>
                    <a:pt x="74" y="3"/>
                  </a:lnTo>
                  <a:lnTo>
                    <a:pt x="74" y="6"/>
                  </a:lnTo>
                  <a:lnTo>
                    <a:pt x="74" y="9"/>
                  </a:lnTo>
                  <a:lnTo>
                    <a:pt x="71" y="10"/>
                  </a:lnTo>
                  <a:lnTo>
                    <a:pt x="69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1078"/>
            <p:cNvSpPr>
              <a:spLocks/>
            </p:cNvSpPr>
            <p:nvPr/>
          </p:nvSpPr>
          <p:spPr bwMode="auto">
            <a:xfrm>
              <a:off x="3854837" y="5329064"/>
              <a:ext cx="28558" cy="25703"/>
            </a:xfrm>
            <a:custGeom>
              <a:avLst/>
              <a:gdLst>
                <a:gd name="T0" fmla="*/ 9 w 19"/>
                <a:gd name="T1" fmla="*/ 0 h 19"/>
                <a:gd name="T2" fmla="*/ 13 w 19"/>
                <a:gd name="T3" fmla="*/ 1 h 19"/>
                <a:gd name="T4" fmla="*/ 16 w 19"/>
                <a:gd name="T5" fmla="*/ 3 h 19"/>
                <a:gd name="T6" fmla="*/ 17 w 19"/>
                <a:gd name="T7" fmla="*/ 6 h 19"/>
                <a:gd name="T8" fmla="*/ 19 w 19"/>
                <a:gd name="T9" fmla="*/ 10 h 19"/>
                <a:gd name="T10" fmla="*/ 17 w 19"/>
                <a:gd name="T11" fmla="*/ 13 h 19"/>
                <a:gd name="T12" fmla="*/ 16 w 19"/>
                <a:gd name="T13" fmla="*/ 16 h 19"/>
                <a:gd name="T14" fmla="*/ 13 w 19"/>
                <a:gd name="T15" fmla="*/ 19 h 19"/>
                <a:gd name="T16" fmla="*/ 9 w 19"/>
                <a:gd name="T17" fmla="*/ 19 h 19"/>
                <a:gd name="T18" fmla="*/ 6 w 19"/>
                <a:gd name="T19" fmla="*/ 19 h 19"/>
                <a:gd name="T20" fmla="*/ 3 w 19"/>
                <a:gd name="T21" fmla="*/ 16 h 19"/>
                <a:gd name="T22" fmla="*/ 0 w 19"/>
                <a:gd name="T23" fmla="*/ 13 h 19"/>
                <a:gd name="T24" fmla="*/ 0 w 19"/>
                <a:gd name="T25" fmla="*/ 10 h 19"/>
                <a:gd name="T26" fmla="*/ 0 w 19"/>
                <a:gd name="T27" fmla="*/ 6 h 19"/>
                <a:gd name="T28" fmla="*/ 3 w 19"/>
                <a:gd name="T29" fmla="*/ 3 h 19"/>
                <a:gd name="T30" fmla="*/ 6 w 19"/>
                <a:gd name="T31" fmla="*/ 1 h 19"/>
                <a:gd name="T32" fmla="*/ 9 w 19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0"/>
                  </a:moveTo>
                  <a:lnTo>
                    <a:pt x="13" y="1"/>
                  </a:lnTo>
                  <a:lnTo>
                    <a:pt x="16" y="3"/>
                  </a:lnTo>
                  <a:lnTo>
                    <a:pt x="17" y="6"/>
                  </a:lnTo>
                  <a:lnTo>
                    <a:pt x="19" y="10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1079"/>
            <p:cNvSpPr>
              <a:spLocks/>
            </p:cNvSpPr>
            <p:nvPr/>
          </p:nvSpPr>
          <p:spPr bwMode="auto">
            <a:xfrm>
              <a:off x="3854837" y="5406166"/>
              <a:ext cx="28558" cy="25703"/>
            </a:xfrm>
            <a:custGeom>
              <a:avLst/>
              <a:gdLst>
                <a:gd name="T0" fmla="*/ 9 w 19"/>
                <a:gd name="T1" fmla="*/ 0 h 19"/>
                <a:gd name="T2" fmla="*/ 13 w 19"/>
                <a:gd name="T3" fmla="*/ 0 h 19"/>
                <a:gd name="T4" fmla="*/ 16 w 19"/>
                <a:gd name="T5" fmla="*/ 3 h 19"/>
                <a:gd name="T6" fmla="*/ 17 w 19"/>
                <a:gd name="T7" fmla="*/ 5 h 19"/>
                <a:gd name="T8" fmla="*/ 19 w 19"/>
                <a:gd name="T9" fmla="*/ 8 h 19"/>
                <a:gd name="T10" fmla="*/ 17 w 19"/>
                <a:gd name="T11" fmla="*/ 13 h 19"/>
                <a:gd name="T12" fmla="*/ 16 w 19"/>
                <a:gd name="T13" fmla="*/ 16 h 19"/>
                <a:gd name="T14" fmla="*/ 13 w 19"/>
                <a:gd name="T15" fmla="*/ 17 h 19"/>
                <a:gd name="T16" fmla="*/ 9 w 19"/>
                <a:gd name="T17" fmla="*/ 19 h 19"/>
                <a:gd name="T18" fmla="*/ 6 w 19"/>
                <a:gd name="T19" fmla="*/ 17 h 19"/>
                <a:gd name="T20" fmla="*/ 3 w 19"/>
                <a:gd name="T21" fmla="*/ 16 h 19"/>
                <a:gd name="T22" fmla="*/ 0 w 19"/>
                <a:gd name="T23" fmla="*/ 13 h 19"/>
                <a:gd name="T24" fmla="*/ 0 w 19"/>
                <a:gd name="T25" fmla="*/ 8 h 19"/>
                <a:gd name="T26" fmla="*/ 0 w 19"/>
                <a:gd name="T27" fmla="*/ 5 h 19"/>
                <a:gd name="T28" fmla="*/ 3 w 19"/>
                <a:gd name="T29" fmla="*/ 3 h 19"/>
                <a:gd name="T30" fmla="*/ 6 w 19"/>
                <a:gd name="T31" fmla="*/ 0 h 19"/>
                <a:gd name="T32" fmla="*/ 9 w 19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7" y="5"/>
                  </a:lnTo>
                  <a:lnTo>
                    <a:pt x="19" y="8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7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422"/>
            <p:cNvSpPr>
              <a:spLocks/>
            </p:cNvSpPr>
            <p:nvPr/>
          </p:nvSpPr>
          <p:spPr bwMode="auto">
            <a:xfrm>
              <a:off x="4410001" y="1915468"/>
              <a:ext cx="273677" cy="292645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422"/>
            <p:cNvSpPr>
              <a:spLocks/>
            </p:cNvSpPr>
            <p:nvPr/>
          </p:nvSpPr>
          <p:spPr bwMode="auto">
            <a:xfrm>
              <a:off x="4123884" y="1915468"/>
              <a:ext cx="273677" cy="292645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422"/>
            <p:cNvSpPr>
              <a:spLocks/>
            </p:cNvSpPr>
            <p:nvPr/>
          </p:nvSpPr>
          <p:spPr bwMode="auto">
            <a:xfrm>
              <a:off x="4316703" y="1940348"/>
              <a:ext cx="167938" cy="179577"/>
            </a:xfrm>
            <a:custGeom>
              <a:avLst/>
              <a:gdLst>
                <a:gd name="T0" fmla="*/ 51 w 101"/>
                <a:gd name="T1" fmla="*/ 0 h 108"/>
                <a:gd name="T2" fmla="*/ 52 w 101"/>
                <a:gd name="T3" fmla="*/ 0 h 108"/>
                <a:gd name="T4" fmla="*/ 62 w 101"/>
                <a:gd name="T5" fmla="*/ 1 h 108"/>
                <a:gd name="T6" fmla="*/ 70 w 101"/>
                <a:gd name="T7" fmla="*/ 9 h 108"/>
                <a:gd name="T8" fmla="*/ 75 w 101"/>
                <a:gd name="T9" fmla="*/ 21 h 108"/>
                <a:gd name="T10" fmla="*/ 77 w 101"/>
                <a:gd name="T11" fmla="*/ 34 h 108"/>
                <a:gd name="T12" fmla="*/ 74 w 101"/>
                <a:gd name="T13" fmla="*/ 47 h 108"/>
                <a:gd name="T14" fmla="*/ 67 w 101"/>
                <a:gd name="T15" fmla="*/ 57 h 108"/>
                <a:gd name="T16" fmla="*/ 61 w 101"/>
                <a:gd name="T17" fmla="*/ 65 h 108"/>
                <a:gd name="T18" fmla="*/ 61 w 101"/>
                <a:gd name="T19" fmla="*/ 72 h 108"/>
                <a:gd name="T20" fmla="*/ 61 w 101"/>
                <a:gd name="T21" fmla="*/ 72 h 108"/>
                <a:gd name="T22" fmla="*/ 62 w 101"/>
                <a:gd name="T23" fmla="*/ 72 h 108"/>
                <a:gd name="T24" fmla="*/ 64 w 101"/>
                <a:gd name="T25" fmla="*/ 73 h 108"/>
                <a:gd name="T26" fmla="*/ 72 w 101"/>
                <a:gd name="T27" fmla="*/ 76 h 108"/>
                <a:gd name="T28" fmla="*/ 83 w 101"/>
                <a:gd name="T29" fmla="*/ 81 h 108"/>
                <a:gd name="T30" fmla="*/ 93 w 101"/>
                <a:gd name="T31" fmla="*/ 88 h 108"/>
                <a:gd name="T32" fmla="*/ 100 w 101"/>
                <a:gd name="T33" fmla="*/ 94 h 108"/>
                <a:gd name="T34" fmla="*/ 101 w 101"/>
                <a:gd name="T35" fmla="*/ 99 h 108"/>
                <a:gd name="T36" fmla="*/ 101 w 101"/>
                <a:gd name="T37" fmla="*/ 103 h 108"/>
                <a:gd name="T38" fmla="*/ 101 w 101"/>
                <a:gd name="T39" fmla="*/ 106 h 108"/>
                <a:gd name="T40" fmla="*/ 101 w 101"/>
                <a:gd name="T41" fmla="*/ 108 h 108"/>
                <a:gd name="T42" fmla="*/ 0 w 101"/>
                <a:gd name="T43" fmla="*/ 108 h 108"/>
                <a:gd name="T44" fmla="*/ 0 w 101"/>
                <a:gd name="T45" fmla="*/ 106 h 108"/>
                <a:gd name="T46" fmla="*/ 0 w 101"/>
                <a:gd name="T47" fmla="*/ 103 h 108"/>
                <a:gd name="T48" fmla="*/ 2 w 101"/>
                <a:gd name="T49" fmla="*/ 99 h 108"/>
                <a:gd name="T50" fmla="*/ 3 w 101"/>
                <a:gd name="T51" fmla="*/ 94 h 108"/>
                <a:gd name="T52" fmla="*/ 8 w 101"/>
                <a:gd name="T53" fmla="*/ 88 h 108"/>
                <a:gd name="T54" fmla="*/ 20 w 101"/>
                <a:gd name="T55" fmla="*/ 81 h 108"/>
                <a:gd name="T56" fmla="*/ 31 w 101"/>
                <a:gd name="T57" fmla="*/ 76 h 108"/>
                <a:gd name="T58" fmla="*/ 39 w 101"/>
                <a:gd name="T59" fmla="*/ 73 h 108"/>
                <a:gd name="T60" fmla="*/ 41 w 101"/>
                <a:gd name="T61" fmla="*/ 72 h 108"/>
                <a:gd name="T62" fmla="*/ 41 w 101"/>
                <a:gd name="T63" fmla="*/ 72 h 108"/>
                <a:gd name="T64" fmla="*/ 43 w 101"/>
                <a:gd name="T65" fmla="*/ 72 h 108"/>
                <a:gd name="T66" fmla="*/ 43 w 101"/>
                <a:gd name="T67" fmla="*/ 65 h 108"/>
                <a:gd name="T68" fmla="*/ 33 w 101"/>
                <a:gd name="T69" fmla="*/ 52 h 108"/>
                <a:gd name="T70" fmla="*/ 28 w 101"/>
                <a:gd name="T71" fmla="*/ 36 h 108"/>
                <a:gd name="T72" fmla="*/ 28 w 101"/>
                <a:gd name="T73" fmla="*/ 21 h 108"/>
                <a:gd name="T74" fmla="*/ 31 w 101"/>
                <a:gd name="T75" fmla="*/ 9 h 108"/>
                <a:gd name="T76" fmla="*/ 39 w 101"/>
                <a:gd name="T77" fmla="*/ 1 h 108"/>
                <a:gd name="T78" fmla="*/ 51 w 101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108">
                  <a:moveTo>
                    <a:pt x="51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70" y="9"/>
                  </a:lnTo>
                  <a:lnTo>
                    <a:pt x="75" y="21"/>
                  </a:lnTo>
                  <a:lnTo>
                    <a:pt x="77" y="34"/>
                  </a:lnTo>
                  <a:lnTo>
                    <a:pt x="74" y="47"/>
                  </a:lnTo>
                  <a:lnTo>
                    <a:pt x="67" y="57"/>
                  </a:lnTo>
                  <a:lnTo>
                    <a:pt x="61" y="65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4" y="73"/>
                  </a:lnTo>
                  <a:lnTo>
                    <a:pt x="72" y="76"/>
                  </a:lnTo>
                  <a:lnTo>
                    <a:pt x="83" y="81"/>
                  </a:lnTo>
                  <a:lnTo>
                    <a:pt x="93" y="88"/>
                  </a:lnTo>
                  <a:lnTo>
                    <a:pt x="100" y="94"/>
                  </a:lnTo>
                  <a:lnTo>
                    <a:pt x="101" y="99"/>
                  </a:lnTo>
                  <a:lnTo>
                    <a:pt x="101" y="103"/>
                  </a:lnTo>
                  <a:lnTo>
                    <a:pt x="101" y="106"/>
                  </a:lnTo>
                  <a:lnTo>
                    <a:pt x="101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8" y="88"/>
                  </a:lnTo>
                  <a:lnTo>
                    <a:pt x="20" y="81"/>
                  </a:lnTo>
                  <a:lnTo>
                    <a:pt x="31" y="76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3" y="65"/>
                  </a:lnTo>
                  <a:lnTo>
                    <a:pt x="33" y="52"/>
                  </a:lnTo>
                  <a:lnTo>
                    <a:pt x="28" y="36"/>
                  </a:lnTo>
                  <a:lnTo>
                    <a:pt x="28" y="21"/>
                  </a:lnTo>
                  <a:lnTo>
                    <a:pt x="31" y="9"/>
                  </a:lnTo>
                  <a:lnTo>
                    <a:pt x="39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341"/>
            <p:cNvSpPr>
              <a:spLocks noEditPoints="1"/>
            </p:cNvSpPr>
            <p:nvPr/>
          </p:nvSpPr>
          <p:spPr bwMode="auto">
            <a:xfrm>
              <a:off x="3161770" y="2659349"/>
              <a:ext cx="460696" cy="413037"/>
            </a:xfrm>
            <a:custGeom>
              <a:avLst/>
              <a:gdLst>
                <a:gd name="T0" fmla="*/ 33 w 405"/>
                <a:gd name="T1" fmla="*/ 81 h 364"/>
                <a:gd name="T2" fmla="*/ 27 w 405"/>
                <a:gd name="T3" fmla="*/ 83 h 364"/>
                <a:gd name="T4" fmla="*/ 22 w 405"/>
                <a:gd name="T5" fmla="*/ 84 h 364"/>
                <a:gd name="T6" fmla="*/ 16 w 405"/>
                <a:gd name="T7" fmla="*/ 90 h 364"/>
                <a:gd name="T8" fmla="*/ 15 w 405"/>
                <a:gd name="T9" fmla="*/ 95 h 364"/>
                <a:gd name="T10" fmla="*/ 13 w 405"/>
                <a:gd name="T11" fmla="*/ 99 h 364"/>
                <a:gd name="T12" fmla="*/ 13 w 405"/>
                <a:gd name="T13" fmla="*/ 331 h 364"/>
                <a:gd name="T14" fmla="*/ 15 w 405"/>
                <a:gd name="T15" fmla="*/ 337 h 364"/>
                <a:gd name="T16" fmla="*/ 16 w 405"/>
                <a:gd name="T17" fmla="*/ 342 h 364"/>
                <a:gd name="T18" fmla="*/ 22 w 405"/>
                <a:gd name="T19" fmla="*/ 348 h 364"/>
                <a:gd name="T20" fmla="*/ 27 w 405"/>
                <a:gd name="T21" fmla="*/ 350 h 364"/>
                <a:gd name="T22" fmla="*/ 33 w 405"/>
                <a:gd name="T23" fmla="*/ 351 h 364"/>
                <a:gd name="T24" fmla="*/ 372 w 405"/>
                <a:gd name="T25" fmla="*/ 351 h 364"/>
                <a:gd name="T26" fmla="*/ 377 w 405"/>
                <a:gd name="T27" fmla="*/ 350 h 364"/>
                <a:gd name="T28" fmla="*/ 383 w 405"/>
                <a:gd name="T29" fmla="*/ 348 h 364"/>
                <a:gd name="T30" fmla="*/ 388 w 405"/>
                <a:gd name="T31" fmla="*/ 342 h 364"/>
                <a:gd name="T32" fmla="*/ 390 w 405"/>
                <a:gd name="T33" fmla="*/ 337 h 364"/>
                <a:gd name="T34" fmla="*/ 392 w 405"/>
                <a:gd name="T35" fmla="*/ 331 h 364"/>
                <a:gd name="T36" fmla="*/ 392 w 405"/>
                <a:gd name="T37" fmla="*/ 99 h 364"/>
                <a:gd name="T38" fmla="*/ 390 w 405"/>
                <a:gd name="T39" fmla="*/ 95 h 364"/>
                <a:gd name="T40" fmla="*/ 388 w 405"/>
                <a:gd name="T41" fmla="*/ 90 h 364"/>
                <a:gd name="T42" fmla="*/ 383 w 405"/>
                <a:gd name="T43" fmla="*/ 84 h 364"/>
                <a:gd name="T44" fmla="*/ 377 w 405"/>
                <a:gd name="T45" fmla="*/ 83 h 364"/>
                <a:gd name="T46" fmla="*/ 372 w 405"/>
                <a:gd name="T47" fmla="*/ 81 h 364"/>
                <a:gd name="T48" fmla="*/ 250 w 405"/>
                <a:gd name="T49" fmla="*/ 81 h 364"/>
                <a:gd name="T50" fmla="*/ 250 w 405"/>
                <a:gd name="T51" fmla="*/ 108 h 364"/>
                <a:gd name="T52" fmla="*/ 155 w 405"/>
                <a:gd name="T53" fmla="*/ 108 h 364"/>
                <a:gd name="T54" fmla="*/ 155 w 405"/>
                <a:gd name="T55" fmla="*/ 81 h 364"/>
                <a:gd name="T56" fmla="*/ 33 w 405"/>
                <a:gd name="T57" fmla="*/ 81 h 364"/>
                <a:gd name="T58" fmla="*/ 191 w 405"/>
                <a:gd name="T59" fmla="*/ 14 h 364"/>
                <a:gd name="T60" fmla="*/ 169 w 405"/>
                <a:gd name="T61" fmla="*/ 24 h 364"/>
                <a:gd name="T62" fmla="*/ 169 w 405"/>
                <a:gd name="T63" fmla="*/ 94 h 364"/>
                <a:gd name="T64" fmla="*/ 236 w 405"/>
                <a:gd name="T65" fmla="*/ 94 h 364"/>
                <a:gd name="T66" fmla="*/ 236 w 405"/>
                <a:gd name="T67" fmla="*/ 24 h 364"/>
                <a:gd name="T68" fmla="*/ 213 w 405"/>
                <a:gd name="T69" fmla="*/ 14 h 364"/>
                <a:gd name="T70" fmla="*/ 191 w 405"/>
                <a:gd name="T71" fmla="*/ 14 h 364"/>
                <a:gd name="T72" fmla="*/ 202 w 405"/>
                <a:gd name="T73" fmla="*/ 0 h 364"/>
                <a:gd name="T74" fmla="*/ 226 w 405"/>
                <a:gd name="T75" fmla="*/ 3 h 364"/>
                <a:gd name="T76" fmla="*/ 247 w 405"/>
                <a:gd name="T77" fmla="*/ 14 h 364"/>
                <a:gd name="T78" fmla="*/ 250 w 405"/>
                <a:gd name="T79" fmla="*/ 16 h 364"/>
                <a:gd name="T80" fmla="*/ 250 w 405"/>
                <a:gd name="T81" fmla="*/ 68 h 364"/>
                <a:gd name="T82" fmla="*/ 372 w 405"/>
                <a:gd name="T83" fmla="*/ 68 h 364"/>
                <a:gd name="T84" fmla="*/ 388 w 405"/>
                <a:gd name="T85" fmla="*/ 72 h 364"/>
                <a:gd name="T86" fmla="*/ 399 w 405"/>
                <a:gd name="T87" fmla="*/ 84 h 364"/>
                <a:gd name="T88" fmla="*/ 405 w 405"/>
                <a:gd name="T89" fmla="*/ 99 h 364"/>
                <a:gd name="T90" fmla="*/ 405 w 405"/>
                <a:gd name="T91" fmla="*/ 331 h 364"/>
                <a:gd name="T92" fmla="*/ 399 w 405"/>
                <a:gd name="T93" fmla="*/ 348 h 364"/>
                <a:gd name="T94" fmla="*/ 388 w 405"/>
                <a:gd name="T95" fmla="*/ 359 h 364"/>
                <a:gd name="T96" fmla="*/ 372 w 405"/>
                <a:gd name="T97" fmla="*/ 364 h 364"/>
                <a:gd name="T98" fmla="*/ 33 w 405"/>
                <a:gd name="T99" fmla="*/ 364 h 364"/>
                <a:gd name="T100" fmla="*/ 16 w 405"/>
                <a:gd name="T101" fmla="*/ 359 h 364"/>
                <a:gd name="T102" fmla="*/ 5 w 405"/>
                <a:gd name="T103" fmla="*/ 348 h 364"/>
                <a:gd name="T104" fmla="*/ 0 w 405"/>
                <a:gd name="T105" fmla="*/ 331 h 364"/>
                <a:gd name="T106" fmla="*/ 0 w 405"/>
                <a:gd name="T107" fmla="*/ 99 h 364"/>
                <a:gd name="T108" fmla="*/ 5 w 405"/>
                <a:gd name="T109" fmla="*/ 84 h 364"/>
                <a:gd name="T110" fmla="*/ 16 w 405"/>
                <a:gd name="T111" fmla="*/ 72 h 364"/>
                <a:gd name="T112" fmla="*/ 33 w 405"/>
                <a:gd name="T113" fmla="*/ 68 h 364"/>
                <a:gd name="T114" fmla="*/ 155 w 405"/>
                <a:gd name="T115" fmla="*/ 68 h 364"/>
                <a:gd name="T116" fmla="*/ 155 w 405"/>
                <a:gd name="T117" fmla="*/ 16 h 364"/>
                <a:gd name="T118" fmla="*/ 158 w 405"/>
                <a:gd name="T119" fmla="*/ 14 h 364"/>
                <a:gd name="T120" fmla="*/ 178 w 405"/>
                <a:gd name="T121" fmla="*/ 3 h 364"/>
                <a:gd name="T122" fmla="*/ 202 w 405"/>
                <a:gd name="T123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364">
                  <a:moveTo>
                    <a:pt x="33" y="81"/>
                  </a:moveTo>
                  <a:lnTo>
                    <a:pt x="27" y="83"/>
                  </a:lnTo>
                  <a:lnTo>
                    <a:pt x="22" y="84"/>
                  </a:lnTo>
                  <a:lnTo>
                    <a:pt x="16" y="90"/>
                  </a:lnTo>
                  <a:lnTo>
                    <a:pt x="15" y="95"/>
                  </a:lnTo>
                  <a:lnTo>
                    <a:pt x="13" y="99"/>
                  </a:lnTo>
                  <a:lnTo>
                    <a:pt x="13" y="331"/>
                  </a:lnTo>
                  <a:lnTo>
                    <a:pt x="15" y="337"/>
                  </a:lnTo>
                  <a:lnTo>
                    <a:pt x="16" y="342"/>
                  </a:lnTo>
                  <a:lnTo>
                    <a:pt x="22" y="348"/>
                  </a:lnTo>
                  <a:lnTo>
                    <a:pt x="27" y="350"/>
                  </a:lnTo>
                  <a:lnTo>
                    <a:pt x="33" y="351"/>
                  </a:lnTo>
                  <a:lnTo>
                    <a:pt x="372" y="351"/>
                  </a:lnTo>
                  <a:lnTo>
                    <a:pt x="377" y="350"/>
                  </a:lnTo>
                  <a:lnTo>
                    <a:pt x="383" y="348"/>
                  </a:lnTo>
                  <a:lnTo>
                    <a:pt x="388" y="342"/>
                  </a:lnTo>
                  <a:lnTo>
                    <a:pt x="390" y="337"/>
                  </a:lnTo>
                  <a:lnTo>
                    <a:pt x="392" y="331"/>
                  </a:lnTo>
                  <a:lnTo>
                    <a:pt x="392" y="99"/>
                  </a:lnTo>
                  <a:lnTo>
                    <a:pt x="390" y="95"/>
                  </a:lnTo>
                  <a:lnTo>
                    <a:pt x="388" y="90"/>
                  </a:lnTo>
                  <a:lnTo>
                    <a:pt x="383" y="84"/>
                  </a:lnTo>
                  <a:lnTo>
                    <a:pt x="377" y="83"/>
                  </a:lnTo>
                  <a:lnTo>
                    <a:pt x="372" y="81"/>
                  </a:lnTo>
                  <a:lnTo>
                    <a:pt x="250" y="81"/>
                  </a:lnTo>
                  <a:lnTo>
                    <a:pt x="250" y="108"/>
                  </a:lnTo>
                  <a:lnTo>
                    <a:pt x="155" y="108"/>
                  </a:lnTo>
                  <a:lnTo>
                    <a:pt x="155" y="81"/>
                  </a:lnTo>
                  <a:lnTo>
                    <a:pt x="33" y="81"/>
                  </a:lnTo>
                  <a:close/>
                  <a:moveTo>
                    <a:pt x="191" y="14"/>
                  </a:moveTo>
                  <a:lnTo>
                    <a:pt x="169" y="24"/>
                  </a:lnTo>
                  <a:lnTo>
                    <a:pt x="169" y="94"/>
                  </a:lnTo>
                  <a:lnTo>
                    <a:pt x="236" y="94"/>
                  </a:lnTo>
                  <a:lnTo>
                    <a:pt x="236" y="24"/>
                  </a:lnTo>
                  <a:lnTo>
                    <a:pt x="213" y="14"/>
                  </a:lnTo>
                  <a:lnTo>
                    <a:pt x="191" y="14"/>
                  </a:lnTo>
                  <a:close/>
                  <a:moveTo>
                    <a:pt x="202" y="0"/>
                  </a:moveTo>
                  <a:lnTo>
                    <a:pt x="226" y="3"/>
                  </a:lnTo>
                  <a:lnTo>
                    <a:pt x="247" y="14"/>
                  </a:lnTo>
                  <a:lnTo>
                    <a:pt x="250" y="16"/>
                  </a:lnTo>
                  <a:lnTo>
                    <a:pt x="250" y="68"/>
                  </a:lnTo>
                  <a:lnTo>
                    <a:pt x="372" y="68"/>
                  </a:lnTo>
                  <a:lnTo>
                    <a:pt x="388" y="72"/>
                  </a:lnTo>
                  <a:lnTo>
                    <a:pt x="399" y="84"/>
                  </a:lnTo>
                  <a:lnTo>
                    <a:pt x="405" y="99"/>
                  </a:lnTo>
                  <a:lnTo>
                    <a:pt x="405" y="331"/>
                  </a:lnTo>
                  <a:lnTo>
                    <a:pt x="399" y="348"/>
                  </a:lnTo>
                  <a:lnTo>
                    <a:pt x="388" y="359"/>
                  </a:lnTo>
                  <a:lnTo>
                    <a:pt x="372" y="364"/>
                  </a:lnTo>
                  <a:lnTo>
                    <a:pt x="33" y="364"/>
                  </a:lnTo>
                  <a:lnTo>
                    <a:pt x="16" y="359"/>
                  </a:lnTo>
                  <a:lnTo>
                    <a:pt x="5" y="348"/>
                  </a:lnTo>
                  <a:lnTo>
                    <a:pt x="0" y="331"/>
                  </a:lnTo>
                  <a:lnTo>
                    <a:pt x="0" y="99"/>
                  </a:lnTo>
                  <a:lnTo>
                    <a:pt x="5" y="84"/>
                  </a:lnTo>
                  <a:lnTo>
                    <a:pt x="16" y="72"/>
                  </a:lnTo>
                  <a:lnTo>
                    <a:pt x="33" y="68"/>
                  </a:lnTo>
                  <a:lnTo>
                    <a:pt x="155" y="68"/>
                  </a:lnTo>
                  <a:lnTo>
                    <a:pt x="155" y="16"/>
                  </a:lnTo>
                  <a:lnTo>
                    <a:pt x="158" y="14"/>
                  </a:lnTo>
                  <a:lnTo>
                    <a:pt x="178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342"/>
            <p:cNvSpPr>
              <a:spLocks/>
            </p:cNvSpPr>
            <p:nvPr/>
          </p:nvSpPr>
          <p:spPr bwMode="auto">
            <a:xfrm>
              <a:off x="3406869" y="2843172"/>
              <a:ext cx="147514" cy="13616"/>
            </a:xfrm>
            <a:custGeom>
              <a:avLst/>
              <a:gdLst>
                <a:gd name="T0" fmla="*/ 8 w 129"/>
                <a:gd name="T1" fmla="*/ 0 h 13"/>
                <a:gd name="T2" fmla="*/ 122 w 129"/>
                <a:gd name="T3" fmla="*/ 0 h 13"/>
                <a:gd name="T4" fmla="*/ 126 w 129"/>
                <a:gd name="T5" fmla="*/ 0 h 13"/>
                <a:gd name="T6" fmla="*/ 129 w 129"/>
                <a:gd name="T7" fmla="*/ 3 h 13"/>
                <a:gd name="T8" fmla="*/ 129 w 129"/>
                <a:gd name="T9" fmla="*/ 7 h 13"/>
                <a:gd name="T10" fmla="*/ 129 w 129"/>
                <a:gd name="T11" fmla="*/ 11 h 13"/>
                <a:gd name="T12" fmla="*/ 126 w 129"/>
                <a:gd name="T13" fmla="*/ 13 h 13"/>
                <a:gd name="T14" fmla="*/ 122 w 129"/>
                <a:gd name="T15" fmla="*/ 13 h 13"/>
                <a:gd name="T16" fmla="*/ 8 w 129"/>
                <a:gd name="T17" fmla="*/ 13 h 13"/>
                <a:gd name="T18" fmla="*/ 4 w 129"/>
                <a:gd name="T19" fmla="*/ 13 h 13"/>
                <a:gd name="T20" fmla="*/ 2 w 129"/>
                <a:gd name="T21" fmla="*/ 11 h 13"/>
                <a:gd name="T22" fmla="*/ 0 w 129"/>
                <a:gd name="T23" fmla="*/ 7 h 13"/>
                <a:gd name="T24" fmla="*/ 2 w 129"/>
                <a:gd name="T25" fmla="*/ 3 h 13"/>
                <a:gd name="T26" fmla="*/ 4 w 129"/>
                <a:gd name="T27" fmla="*/ 0 h 13"/>
                <a:gd name="T28" fmla="*/ 8 w 129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3">
                  <a:moveTo>
                    <a:pt x="8" y="0"/>
                  </a:moveTo>
                  <a:lnTo>
                    <a:pt x="122" y="0"/>
                  </a:lnTo>
                  <a:lnTo>
                    <a:pt x="126" y="0"/>
                  </a:lnTo>
                  <a:lnTo>
                    <a:pt x="129" y="3"/>
                  </a:lnTo>
                  <a:lnTo>
                    <a:pt x="129" y="7"/>
                  </a:lnTo>
                  <a:lnTo>
                    <a:pt x="129" y="11"/>
                  </a:lnTo>
                  <a:lnTo>
                    <a:pt x="126" y="13"/>
                  </a:lnTo>
                  <a:lnTo>
                    <a:pt x="122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343"/>
            <p:cNvSpPr>
              <a:spLocks/>
            </p:cNvSpPr>
            <p:nvPr/>
          </p:nvSpPr>
          <p:spPr bwMode="auto">
            <a:xfrm>
              <a:off x="3406869" y="2904447"/>
              <a:ext cx="147514" cy="15887"/>
            </a:xfrm>
            <a:custGeom>
              <a:avLst/>
              <a:gdLst>
                <a:gd name="T0" fmla="*/ 8 w 129"/>
                <a:gd name="T1" fmla="*/ 0 h 15"/>
                <a:gd name="T2" fmla="*/ 122 w 129"/>
                <a:gd name="T3" fmla="*/ 0 h 15"/>
                <a:gd name="T4" fmla="*/ 126 w 129"/>
                <a:gd name="T5" fmla="*/ 2 h 15"/>
                <a:gd name="T6" fmla="*/ 129 w 129"/>
                <a:gd name="T7" fmla="*/ 4 h 15"/>
                <a:gd name="T8" fmla="*/ 129 w 129"/>
                <a:gd name="T9" fmla="*/ 8 h 15"/>
                <a:gd name="T10" fmla="*/ 129 w 129"/>
                <a:gd name="T11" fmla="*/ 11 h 15"/>
                <a:gd name="T12" fmla="*/ 126 w 129"/>
                <a:gd name="T13" fmla="*/ 13 h 15"/>
                <a:gd name="T14" fmla="*/ 122 w 129"/>
                <a:gd name="T15" fmla="*/ 15 h 15"/>
                <a:gd name="T16" fmla="*/ 8 w 129"/>
                <a:gd name="T17" fmla="*/ 15 h 15"/>
                <a:gd name="T18" fmla="*/ 4 w 129"/>
                <a:gd name="T19" fmla="*/ 13 h 15"/>
                <a:gd name="T20" fmla="*/ 2 w 129"/>
                <a:gd name="T21" fmla="*/ 11 h 15"/>
                <a:gd name="T22" fmla="*/ 0 w 129"/>
                <a:gd name="T23" fmla="*/ 8 h 15"/>
                <a:gd name="T24" fmla="*/ 2 w 129"/>
                <a:gd name="T25" fmla="*/ 4 h 15"/>
                <a:gd name="T26" fmla="*/ 4 w 129"/>
                <a:gd name="T27" fmla="*/ 2 h 15"/>
                <a:gd name="T28" fmla="*/ 8 w 1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5">
                  <a:moveTo>
                    <a:pt x="8" y="0"/>
                  </a:moveTo>
                  <a:lnTo>
                    <a:pt x="122" y="0"/>
                  </a:lnTo>
                  <a:lnTo>
                    <a:pt x="126" y="2"/>
                  </a:lnTo>
                  <a:lnTo>
                    <a:pt x="129" y="4"/>
                  </a:lnTo>
                  <a:lnTo>
                    <a:pt x="129" y="8"/>
                  </a:lnTo>
                  <a:lnTo>
                    <a:pt x="129" y="11"/>
                  </a:lnTo>
                  <a:lnTo>
                    <a:pt x="126" y="13"/>
                  </a:lnTo>
                  <a:lnTo>
                    <a:pt x="122" y="15"/>
                  </a:lnTo>
                  <a:lnTo>
                    <a:pt x="8" y="15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44"/>
            <p:cNvSpPr>
              <a:spLocks/>
            </p:cNvSpPr>
            <p:nvPr/>
          </p:nvSpPr>
          <p:spPr bwMode="auto">
            <a:xfrm>
              <a:off x="3406869" y="2965722"/>
              <a:ext cx="147514" cy="15887"/>
            </a:xfrm>
            <a:custGeom>
              <a:avLst/>
              <a:gdLst>
                <a:gd name="T0" fmla="*/ 8 w 129"/>
                <a:gd name="T1" fmla="*/ 0 h 13"/>
                <a:gd name="T2" fmla="*/ 122 w 129"/>
                <a:gd name="T3" fmla="*/ 0 h 13"/>
                <a:gd name="T4" fmla="*/ 126 w 129"/>
                <a:gd name="T5" fmla="*/ 0 h 13"/>
                <a:gd name="T6" fmla="*/ 129 w 129"/>
                <a:gd name="T7" fmla="*/ 2 h 13"/>
                <a:gd name="T8" fmla="*/ 129 w 129"/>
                <a:gd name="T9" fmla="*/ 6 h 13"/>
                <a:gd name="T10" fmla="*/ 129 w 129"/>
                <a:gd name="T11" fmla="*/ 10 h 13"/>
                <a:gd name="T12" fmla="*/ 126 w 129"/>
                <a:gd name="T13" fmla="*/ 11 h 13"/>
                <a:gd name="T14" fmla="*/ 122 w 129"/>
                <a:gd name="T15" fmla="*/ 13 h 13"/>
                <a:gd name="T16" fmla="*/ 8 w 129"/>
                <a:gd name="T17" fmla="*/ 13 h 13"/>
                <a:gd name="T18" fmla="*/ 4 w 129"/>
                <a:gd name="T19" fmla="*/ 11 h 13"/>
                <a:gd name="T20" fmla="*/ 2 w 129"/>
                <a:gd name="T21" fmla="*/ 10 h 13"/>
                <a:gd name="T22" fmla="*/ 0 w 129"/>
                <a:gd name="T23" fmla="*/ 6 h 13"/>
                <a:gd name="T24" fmla="*/ 2 w 129"/>
                <a:gd name="T25" fmla="*/ 2 h 13"/>
                <a:gd name="T26" fmla="*/ 4 w 129"/>
                <a:gd name="T27" fmla="*/ 0 h 13"/>
                <a:gd name="T28" fmla="*/ 8 w 129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3">
                  <a:moveTo>
                    <a:pt x="8" y="0"/>
                  </a:moveTo>
                  <a:lnTo>
                    <a:pt x="122" y="0"/>
                  </a:lnTo>
                  <a:lnTo>
                    <a:pt x="126" y="0"/>
                  </a:lnTo>
                  <a:lnTo>
                    <a:pt x="129" y="2"/>
                  </a:lnTo>
                  <a:lnTo>
                    <a:pt x="129" y="6"/>
                  </a:lnTo>
                  <a:lnTo>
                    <a:pt x="129" y="10"/>
                  </a:lnTo>
                  <a:lnTo>
                    <a:pt x="126" y="11"/>
                  </a:lnTo>
                  <a:lnTo>
                    <a:pt x="122" y="13"/>
                  </a:lnTo>
                  <a:lnTo>
                    <a:pt x="8" y="13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45"/>
            <p:cNvSpPr>
              <a:spLocks/>
            </p:cNvSpPr>
            <p:nvPr/>
          </p:nvSpPr>
          <p:spPr bwMode="auto">
            <a:xfrm>
              <a:off x="3223046" y="2834095"/>
              <a:ext cx="131627" cy="138437"/>
            </a:xfrm>
            <a:custGeom>
              <a:avLst/>
              <a:gdLst>
                <a:gd name="T0" fmla="*/ 59 w 116"/>
                <a:gd name="T1" fmla="*/ 0 h 122"/>
                <a:gd name="T2" fmla="*/ 59 w 116"/>
                <a:gd name="T3" fmla="*/ 0 h 122"/>
                <a:gd name="T4" fmla="*/ 72 w 116"/>
                <a:gd name="T5" fmla="*/ 4 h 122"/>
                <a:gd name="T6" fmla="*/ 81 w 116"/>
                <a:gd name="T7" fmla="*/ 13 h 122"/>
                <a:gd name="T8" fmla="*/ 87 w 116"/>
                <a:gd name="T9" fmla="*/ 26 h 122"/>
                <a:gd name="T10" fmla="*/ 87 w 116"/>
                <a:gd name="T11" fmla="*/ 41 h 122"/>
                <a:gd name="T12" fmla="*/ 83 w 116"/>
                <a:gd name="T13" fmla="*/ 56 h 122"/>
                <a:gd name="T14" fmla="*/ 76 w 116"/>
                <a:gd name="T15" fmla="*/ 67 h 122"/>
                <a:gd name="T16" fmla="*/ 68 w 116"/>
                <a:gd name="T17" fmla="*/ 74 h 122"/>
                <a:gd name="T18" fmla="*/ 68 w 116"/>
                <a:gd name="T19" fmla="*/ 81 h 122"/>
                <a:gd name="T20" fmla="*/ 70 w 116"/>
                <a:gd name="T21" fmla="*/ 83 h 122"/>
                <a:gd name="T22" fmla="*/ 72 w 116"/>
                <a:gd name="T23" fmla="*/ 83 h 122"/>
                <a:gd name="T24" fmla="*/ 72 w 116"/>
                <a:gd name="T25" fmla="*/ 83 h 122"/>
                <a:gd name="T26" fmla="*/ 81 w 116"/>
                <a:gd name="T27" fmla="*/ 89 h 122"/>
                <a:gd name="T28" fmla="*/ 94 w 116"/>
                <a:gd name="T29" fmla="*/ 94 h 122"/>
                <a:gd name="T30" fmla="*/ 107 w 116"/>
                <a:gd name="T31" fmla="*/ 102 h 122"/>
                <a:gd name="T32" fmla="*/ 113 w 116"/>
                <a:gd name="T33" fmla="*/ 107 h 122"/>
                <a:gd name="T34" fmla="*/ 114 w 116"/>
                <a:gd name="T35" fmla="*/ 113 h 122"/>
                <a:gd name="T36" fmla="*/ 116 w 116"/>
                <a:gd name="T37" fmla="*/ 118 h 122"/>
                <a:gd name="T38" fmla="*/ 116 w 116"/>
                <a:gd name="T39" fmla="*/ 122 h 122"/>
                <a:gd name="T40" fmla="*/ 116 w 116"/>
                <a:gd name="T41" fmla="*/ 122 h 122"/>
                <a:gd name="T42" fmla="*/ 0 w 116"/>
                <a:gd name="T43" fmla="*/ 122 h 122"/>
                <a:gd name="T44" fmla="*/ 0 w 116"/>
                <a:gd name="T45" fmla="*/ 122 h 122"/>
                <a:gd name="T46" fmla="*/ 2 w 116"/>
                <a:gd name="T47" fmla="*/ 118 h 122"/>
                <a:gd name="T48" fmla="*/ 2 w 116"/>
                <a:gd name="T49" fmla="*/ 113 h 122"/>
                <a:gd name="T50" fmla="*/ 4 w 116"/>
                <a:gd name="T51" fmla="*/ 107 h 122"/>
                <a:gd name="T52" fmla="*/ 11 w 116"/>
                <a:gd name="T53" fmla="*/ 102 h 122"/>
                <a:gd name="T54" fmla="*/ 22 w 116"/>
                <a:gd name="T55" fmla="*/ 94 h 122"/>
                <a:gd name="T56" fmla="*/ 35 w 116"/>
                <a:gd name="T57" fmla="*/ 89 h 122"/>
                <a:gd name="T58" fmla="*/ 44 w 116"/>
                <a:gd name="T59" fmla="*/ 83 h 122"/>
                <a:gd name="T60" fmla="*/ 46 w 116"/>
                <a:gd name="T61" fmla="*/ 83 h 122"/>
                <a:gd name="T62" fmla="*/ 48 w 116"/>
                <a:gd name="T63" fmla="*/ 83 h 122"/>
                <a:gd name="T64" fmla="*/ 48 w 116"/>
                <a:gd name="T65" fmla="*/ 81 h 122"/>
                <a:gd name="T66" fmla="*/ 48 w 116"/>
                <a:gd name="T67" fmla="*/ 74 h 122"/>
                <a:gd name="T68" fmla="*/ 37 w 116"/>
                <a:gd name="T69" fmla="*/ 61 h 122"/>
                <a:gd name="T70" fmla="*/ 32 w 116"/>
                <a:gd name="T71" fmla="*/ 41 h 122"/>
                <a:gd name="T72" fmla="*/ 32 w 116"/>
                <a:gd name="T73" fmla="*/ 26 h 122"/>
                <a:gd name="T74" fmla="*/ 37 w 116"/>
                <a:gd name="T75" fmla="*/ 13 h 122"/>
                <a:gd name="T76" fmla="*/ 46 w 116"/>
                <a:gd name="T77" fmla="*/ 4 h 122"/>
                <a:gd name="T78" fmla="*/ 59 w 116"/>
                <a:gd name="T7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6" h="122">
                  <a:moveTo>
                    <a:pt x="59" y="0"/>
                  </a:moveTo>
                  <a:lnTo>
                    <a:pt x="59" y="0"/>
                  </a:lnTo>
                  <a:lnTo>
                    <a:pt x="72" y="4"/>
                  </a:lnTo>
                  <a:lnTo>
                    <a:pt x="81" y="13"/>
                  </a:lnTo>
                  <a:lnTo>
                    <a:pt x="87" y="26"/>
                  </a:lnTo>
                  <a:lnTo>
                    <a:pt x="87" y="41"/>
                  </a:lnTo>
                  <a:lnTo>
                    <a:pt x="83" y="56"/>
                  </a:lnTo>
                  <a:lnTo>
                    <a:pt x="76" y="67"/>
                  </a:lnTo>
                  <a:lnTo>
                    <a:pt x="68" y="74"/>
                  </a:lnTo>
                  <a:lnTo>
                    <a:pt x="68" y="81"/>
                  </a:lnTo>
                  <a:lnTo>
                    <a:pt x="70" y="83"/>
                  </a:lnTo>
                  <a:lnTo>
                    <a:pt x="72" y="83"/>
                  </a:lnTo>
                  <a:lnTo>
                    <a:pt x="72" y="83"/>
                  </a:lnTo>
                  <a:lnTo>
                    <a:pt x="81" y="89"/>
                  </a:lnTo>
                  <a:lnTo>
                    <a:pt x="94" y="94"/>
                  </a:lnTo>
                  <a:lnTo>
                    <a:pt x="107" y="102"/>
                  </a:lnTo>
                  <a:lnTo>
                    <a:pt x="113" y="107"/>
                  </a:lnTo>
                  <a:lnTo>
                    <a:pt x="114" y="113"/>
                  </a:lnTo>
                  <a:lnTo>
                    <a:pt x="116" y="118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18"/>
                  </a:lnTo>
                  <a:lnTo>
                    <a:pt x="2" y="113"/>
                  </a:lnTo>
                  <a:lnTo>
                    <a:pt x="4" y="107"/>
                  </a:lnTo>
                  <a:lnTo>
                    <a:pt x="11" y="102"/>
                  </a:lnTo>
                  <a:lnTo>
                    <a:pt x="22" y="94"/>
                  </a:lnTo>
                  <a:lnTo>
                    <a:pt x="35" y="89"/>
                  </a:lnTo>
                  <a:lnTo>
                    <a:pt x="44" y="83"/>
                  </a:lnTo>
                  <a:lnTo>
                    <a:pt x="46" y="83"/>
                  </a:lnTo>
                  <a:lnTo>
                    <a:pt x="48" y="83"/>
                  </a:lnTo>
                  <a:lnTo>
                    <a:pt x="48" y="81"/>
                  </a:lnTo>
                  <a:lnTo>
                    <a:pt x="48" y="74"/>
                  </a:lnTo>
                  <a:lnTo>
                    <a:pt x="37" y="61"/>
                  </a:lnTo>
                  <a:lnTo>
                    <a:pt x="32" y="41"/>
                  </a:lnTo>
                  <a:lnTo>
                    <a:pt x="32" y="26"/>
                  </a:lnTo>
                  <a:lnTo>
                    <a:pt x="37" y="13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858"/>
            <p:cNvSpPr>
              <a:spLocks noEditPoints="1"/>
            </p:cNvSpPr>
            <p:nvPr/>
          </p:nvSpPr>
          <p:spPr bwMode="auto">
            <a:xfrm>
              <a:off x="6971862" y="1903607"/>
              <a:ext cx="411222" cy="414078"/>
            </a:xfrm>
            <a:custGeom>
              <a:avLst/>
              <a:gdLst>
                <a:gd name="T0" fmla="*/ 11 w 288"/>
                <a:gd name="T1" fmla="*/ 267 h 288"/>
                <a:gd name="T2" fmla="*/ 21 w 288"/>
                <a:gd name="T3" fmla="*/ 277 h 288"/>
                <a:gd name="T4" fmla="*/ 266 w 288"/>
                <a:gd name="T5" fmla="*/ 277 h 288"/>
                <a:gd name="T6" fmla="*/ 276 w 288"/>
                <a:gd name="T7" fmla="*/ 267 h 288"/>
                <a:gd name="T8" fmla="*/ 11 w 288"/>
                <a:gd name="T9" fmla="*/ 108 h 288"/>
                <a:gd name="T10" fmla="*/ 75 w 288"/>
                <a:gd name="T11" fmla="*/ 13 h 288"/>
                <a:gd name="T12" fmla="*/ 75 w 288"/>
                <a:gd name="T13" fmla="*/ 51 h 288"/>
                <a:gd name="T14" fmla="*/ 96 w 288"/>
                <a:gd name="T15" fmla="*/ 54 h 288"/>
                <a:gd name="T16" fmla="*/ 102 w 288"/>
                <a:gd name="T17" fmla="*/ 60 h 288"/>
                <a:gd name="T18" fmla="*/ 96 w 288"/>
                <a:gd name="T19" fmla="*/ 64 h 288"/>
                <a:gd name="T20" fmla="*/ 71 w 288"/>
                <a:gd name="T21" fmla="*/ 61 h 288"/>
                <a:gd name="T22" fmla="*/ 64 w 288"/>
                <a:gd name="T23" fmla="*/ 48 h 288"/>
                <a:gd name="T24" fmla="*/ 21 w 288"/>
                <a:gd name="T25" fmla="*/ 39 h 288"/>
                <a:gd name="T26" fmla="*/ 11 w 288"/>
                <a:gd name="T27" fmla="*/ 49 h 288"/>
                <a:gd name="T28" fmla="*/ 278 w 288"/>
                <a:gd name="T29" fmla="*/ 96 h 288"/>
                <a:gd name="T30" fmla="*/ 275 w 288"/>
                <a:gd name="T31" fmla="*/ 45 h 288"/>
                <a:gd name="T32" fmla="*/ 262 w 288"/>
                <a:gd name="T33" fmla="*/ 38 h 288"/>
                <a:gd name="T34" fmla="*/ 209 w 288"/>
                <a:gd name="T35" fmla="*/ 35 h 288"/>
                <a:gd name="T36" fmla="*/ 211 w 288"/>
                <a:gd name="T37" fmla="*/ 28 h 288"/>
                <a:gd name="T38" fmla="*/ 212 w 288"/>
                <a:gd name="T39" fmla="*/ 13 h 288"/>
                <a:gd name="T40" fmla="*/ 204 w 288"/>
                <a:gd name="T41" fmla="*/ 12 h 288"/>
                <a:gd name="T42" fmla="*/ 198 w 288"/>
                <a:gd name="T43" fmla="*/ 16 h 288"/>
                <a:gd name="T44" fmla="*/ 201 w 288"/>
                <a:gd name="T45" fmla="*/ 52 h 288"/>
                <a:gd name="T46" fmla="*/ 223 w 288"/>
                <a:gd name="T47" fmla="*/ 55 h 288"/>
                <a:gd name="T48" fmla="*/ 224 w 288"/>
                <a:gd name="T49" fmla="*/ 63 h 288"/>
                <a:gd name="T50" fmla="*/ 204 w 288"/>
                <a:gd name="T51" fmla="*/ 64 h 288"/>
                <a:gd name="T52" fmla="*/ 190 w 288"/>
                <a:gd name="T53" fmla="*/ 58 h 288"/>
                <a:gd name="T54" fmla="*/ 188 w 288"/>
                <a:gd name="T55" fmla="*/ 38 h 288"/>
                <a:gd name="T56" fmla="*/ 87 w 288"/>
                <a:gd name="T57" fmla="*/ 35 h 288"/>
                <a:gd name="T58" fmla="*/ 88 w 288"/>
                <a:gd name="T59" fmla="*/ 28 h 288"/>
                <a:gd name="T60" fmla="*/ 90 w 288"/>
                <a:gd name="T61" fmla="*/ 13 h 288"/>
                <a:gd name="T62" fmla="*/ 80 w 288"/>
                <a:gd name="T63" fmla="*/ 12 h 288"/>
                <a:gd name="T64" fmla="*/ 90 w 288"/>
                <a:gd name="T65" fmla="*/ 1 h 288"/>
                <a:gd name="T66" fmla="*/ 100 w 288"/>
                <a:gd name="T67" fmla="*/ 12 h 288"/>
                <a:gd name="T68" fmla="*/ 188 w 288"/>
                <a:gd name="T69" fmla="*/ 28 h 288"/>
                <a:gd name="T70" fmla="*/ 190 w 288"/>
                <a:gd name="T71" fmla="*/ 7 h 288"/>
                <a:gd name="T72" fmla="*/ 204 w 288"/>
                <a:gd name="T73" fmla="*/ 0 h 288"/>
                <a:gd name="T74" fmla="*/ 218 w 288"/>
                <a:gd name="T75" fmla="*/ 3 h 288"/>
                <a:gd name="T76" fmla="*/ 224 w 288"/>
                <a:gd name="T77" fmla="*/ 16 h 288"/>
                <a:gd name="T78" fmla="*/ 275 w 288"/>
                <a:gd name="T79" fmla="*/ 31 h 288"/>
                <a:gd name="T80" fmla="*/ 288 w 288"/>
                <a:gd name="T81" fmla="*/ 262 h 288"/>
                <a:gd name="T82" fmla="*/ 262 w 288"/>
                <a:gd name="T83" fmla="*/ 288 h 288"/>
                <a:gd name="T84" fmla="*/ 4 w 288"/>
                <a:gd name="T85" fmla="*/ 275 h 288"/>
                <a:gd name="T86" fmla="*/ 4 w 288"/>
                <a:gd name="T87" fmla="*/ 41 h 288"/>
                <a:gd name="T88" fmla="*/ 64 w 288"/>
                <a:gd name="T89" fmla="*/ 28 h 288"/>
                <a:gd name="T90" fmla="*/ 67 w 288"/>
                <a:gd name="T91" fmla="*/ 7 h 288"/>
                <a:gd name="T92" fmla="*/ 80 w 288"/>
                <a:gd name="T93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8" h="288">
                  <a:moveTo>
                    <a:pt x="11" y="108"/>
                  </a:moveTo>
                  <a:lnTo>
                    <a:pt x="11" y="262"/>
                  </a:lnTo>
                  <a:lnTo>
                    <a:pt x="11" y="267"/>
                  </a:lnTo>
                  <a:lnTo>
                    <a:pt x="14" y="271"/>
                  </a:lnTo>
                  <a:lnTo>
                    <a:pt x="17" y="275"/>
                  </a:lnTo>
                  <a:lnTo>
                    <a:pt x="21" y="277"/>
                  </a:lnTo>
                  <a:lnTo>
                    <a:pt x="27" y="278"/>
                  </a:lnTo>
                  <a:lnTo>
                    <a:pt x="262" y="278"/>
                  </a:lnTo>
                  <a:lnTo>
                    <a:pt x="266" y="277"/>
                  </a:lnTo>
                  <a:lnTo>
                    <a:pt x="271" y="275"/>
                  </a:lnTo>
                  <a:lnTo>
                    <a:pt x="275" y="271"/>
                  </a:lnTo>
                  <a:lnTo>
                    <a:pt x="276" y="267"/>
                  </a:lnTo>
                  <a:lnTo>
                    <a:pt x="278" y="262"/>
                  </a:lnTo>
                  <a:lnTo>
                    <a:pt x="278" y="108"/>
                  </a:lnTo>
                  <a:lnTo>
                    <a:pt x="11" y="108"/>
                  </a:lnTo>
                  <a:close/>
                  <a:moveTo>
                    <a:pt x="80" y="12"/>
                  </a:moveTo>
                  <a:lnTo>
                    <a:pt x="77" y="12"/>
                  </a:lnTo>
                  <a:lnTo>
                    <a:pt x="75" y="13"/>
                  </a:lnTo>
                  <a:lnTo>
                    <a:pt x="75" y="16"/>
                  </a:lnTo>
                  <a:lnTo>
                    <a:pt x="75" y="48"/>
                  </a:lnTo>
                  <a:lnTo>
                    <a:pt x="75" y="51"/>
                  </a:lnTo>
                  <a:lnTo>
                    <a:pt x="77" y="52"/>
                  </a:lnTo>
                  <a:lnTo>
                    <a:pt x="80" y="54"/>
                  </a:lnTo>
                  <a:lnTo>
                    <a:pt x="96" y="54"/>
                  </a:lnTo>
                  <a:lnTo>
                    <a:pt x="99" y="55"/>
                  </a:lnTo>
                  <a:lnTo>
                    <a:pt x="100" y="57"/>
                  </a:lnTo>
                  <a:lnTo>
                    <a:pt x="102" y="60"/>
                  </a:lnTo>
                  <a:lnTo>
                    <a:pt x="100" y="63"/>
                  </a:lnTo>
                  <a:lnTo>
                    <a:pt x="99" y="64"/>
                  </a:lnTo>
                  <a:lnTo>
                    <a:pt x="96" y="64"/>
                  </a:lnTo>
                  <a:lnTo>
                    <a:pt x="80" y="64"/>
                  </a:lnTo>
                  <a:lnTo>
                    <a:pt x="75" y="64"/>
                  </a:lnTo>
                  <a:lnTo>
                    <a:pt x="71" y="61"/>
                  </a:lnTo>
                  <a:lnTo>
                    <a:pt x="67" y="58"/>
                  </a:lnTo>
                  <a:lnTo>
                    <a:pt x="65" y="54"/>
                  </a:lnTo>
                  <a:lnTo>
                    <a:pt x="64" y="48"/>
                  </a:lnTo>
                  <a:lnTo>
                    <a:pt x="64" y="38"/>
                  </a:lnTo>
                  <a:lnTo>
                    <a:pt x="27" y="38"/>
                  </a:lnTo>
                  <a:lnTo>
                    <a:pt x="21" y="39"/>
                  </a:lnTo>
                  <a:lnTo>
                    <a:pt x="17" y="41"/>
                  </a:lnTo>
                  <a:lnTo>
                    <a:pt x="14" y="45"/>
                  </a:lnTo>
                  <a:lnTo>
                    <a:pt x="11" y="49"/>
                  </a:lnTo>
                  <a:lnTo>
                    <a:pt x="11" y="54"/>
                  </a:lnTo>
                  <a:lnTo>
                    <a:pt x="11" y="96"/>
                  </a:lnTo>
                  <a:lnTo>
                    <a:pt x="278" y="96"/>
                  </a:lnTo>
                  <a:lnTo>
                    <a:pt x="278" y="54"/>
                  </a:lnTo>
                  <a:lnTo>
                    <a:pt x="276" y="49"/>
                  </a:lnTo>
                  <a:lnTo>
                    <a:pt x="275" y="45"/>
                  </a:lnTo>
                  <a:lnTo>
                    <a:pt x="271" y="41"/>
                  </a:lnTo>
                  <a:lnTo>
                    <a:pt x="266" y="39"/>
                  </a:lnTo>
                  <a:lnTo>
                    <a:pt x="262" y="38"/>
                  </a:lnTo>
                  <a:lnTo>
                    <a:pt x="214" y="38"/>
                  </a:lnTo>
                  <a:lnTo>
                    <a:pt x="211" y="36"/>
                  </a:lnTo>
                  <a:lnTo>
                    <a:pt x="209" y="35"/>
                  </a:lnTo>
                  <a:lnTo>
                    <a:pt x="208" y="32"/>
                  </a:lnTo>
                  <a:lnTo>
                    <a:pt x="209" y="29"/>
                  </a:lnTo>
                  <a:lnTo>
                    <a:pt x="211" y="28"/>
                  </a:lnTo>
                  <a:lnTo>
                    <a:pt x="214" y="28"/>
                  </a:lnTo>
                  <a:lnTo>
                    <a:pt x="214" y="16"/>
                  </a:lnTo>
                  <a:lnTo>
                    <a:pt x="212" y="13"/>
                  </a:lnTo>
                  <a:lnTo>
                    <a:pt x="211" y="12"/>
                  </a:lnTo>
                  <a:lnTo>
                    <a:pt x="208" y="12"/>
                  </a:lnTo>
                  <a:lnTo>
                    <a:pt x="204" y="12"/>
                  </a:lnTo>
                  <a:lnTo>
                    <a:pt x="201" y="12"/>
                  </a:lnTo>
                  <a:lnTo>
                    <a:pt x="199" y="13"/>
                  </a:lnTo>
                  <a:lnTo>
                    <a:pt x="198" y="16"/>
                  </a:lnTo>
                  <a:lnTo>
                    <a:pt x="198" y="48"/>
                  </a:lnTo>
                  <a:lnTo>
                    <a:pt x="199" y="51"/>
                  </a:lnTo>
                  <a:lnTo>
                    <a:pt x="201" y="52"/>
                  </a:lnTo>
                  <a:lnTo>
                    <a:pt x="204" y="54"/>
                  </a:lnTo>
                  <a:lnTo>
                    <a:pt x="220" y="54"/>
                  </a:lnTo>
                  <a:lnTo>
                    <a:pt x="223" y="55"/>
                  </a:lnTo>
                  <a:lnTo>
                    <a:pt x="224" y="57"/>
                  </a:lnTo>
                  <a:lnTo>
                    <a:pt x="224" y="60"/>
                  </a:lnTo>
                  <a:lnTo>
                    <a:pt x="224" y="63"/>
                  </a:lnTo>
                  <a:lnTo>
                    <a:pt x="223" y="64"/>
                  </a:lnTo>
                  <a:lnTo>
                    <a:pt x="220" y="64"/>
                  </a:lnTo>
                  <a:lnTo>
                    <a:pt x="204" y="64"/>
                  </a:lnTo>
                  <a:lnTo>
                    <a:pt x="198" y="64"/>
                  </a:lnTo>
                  <a:lnTo>
                    <a:pt x="193" y="61"/>
                  </a:lnTo>
                  <a:lnTo>
                    <a:pt x="190" y="58"/>
                  </a:lnTo>
                  <a:lnTo>
                    <a:pt x="188" y="54"/>
                  </a:lnTo>
                  <a:lnTo>
                    <a:pt x="188" y="48"/>
                  </a:lnTo>
                  <a:lnTo>
                    <a:pt x="188" y="38"/>
                  </a:lnTo>
                  <a:lnTo>
                    <a:pt x="91" y="38"/>
                  </a:lnTo>
                  <a:lnTo>
                    <a:pt x="88" y="36"/>
                  </a:lnTo>
                  <a:lnTo>
                    <a:pt x="87" y="35"/>
                  </a:lnTo>
                  <a:lnTo>
                    <a:pt x="86" y="32"/>
                  </a:lnTo>
                  <a:lnTo>
                    <a:pt x="87" y="29"/>
                  </a:lnTo>
                  <a:lnTo>
                    <a:pt x="88" y="28"/>
                  </a:lnTo>
                  <a:lnTo>
                    <a:pt x="91" y="28"/>
                  </a:lnTo>
                  <a:lnTo>
                    <a:pt x="91" y="16"/>
                  </a:lnTo>
                  <a:lnTo>
                    <a:pt x="90" y="13"/>
                  </a:lnTo>
                  <a:lnTo>
                    <a:pt x="88" y="12"/>
                  </a:lnTo>
                  <a:lnTo>
                    <a:pt x="86" y="12"/>
                  </a:lnTo>
                  <a:lnTo>
                    <a:pt x="80" y="12"/>
                  </a:lnTo>
                  <a:close/>
                  <a:moveTo>
                    <a:pt x="80" y="0"/>
                  </a:moveTo>
                  <a:lnTo>
                    <a:pt x="86" y="0"/>
                  </a:lnTo>
                  <a:lnTo>
                    <a:pt x="90" y="1"/>
                  </a:lnTo>
                  <a:lnTo>
                    <a:pt x="94" y="3"/>
                  </a:lnTo>
                  <a:lnTo>
                    <a:pt x="99" y="7"/>
                  </a:lnTo>
                  <a:lnTo>
                    <a:pt x="100" y="12"/>
                  </a:lnTo>
                  <a:lnTo>
                    <a:pt x="102" y="16"/>
                  </a:lnTo>
                  <a:lnTo>
                    <a:pt x="102" y="28"/>
                  </a:lnTo>
                  <a:lnTo>
                    <a:pt x="188" y="28"/>
                  </a:lnTo>
                  <a:lnTo>
                    <a:pt x="188" y="16"/>
                  </a:lnTo>
                  <a:lnTo>
                    <a:pt x="188" y="12"/>
                  </a:lnTo>
                  <a:lnTo>
                    <a:pt x="190" y="7"/>
                  </a:lnTo>
                  <a:lnTo>
                    <a:pt x="193" y="3"/>
                  </a:lnTo>
                  <a:lnTo>
                    <a:pt x="198" y="1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4" y="1"/>
                  </a:lnTo>
                  <a:lnTo>
                    <a:pt x="218" y="3"/>
                  </a:lnTo>
                  <a:lnTo>
                    <a:pt x="221" y="7"/>
                  </a:lnTo>
                  <a:lnTo>
                    <a:pt x="224" y="12"/>
                  </a:lnTo>
                  <a:lnTo>
                    <a:pt x="224" y="16"/>
                  </a:lnTo>
                  <a:lnTo>
                    <a:pt x="224" y="28"/>
                  </a:lnTo>
                  <a:lnTo>
                    <a:pt x="262" y="28"/>
                  </a:lnTo>
                  <a:lnTo>
                    <a:pt x="275" y="31"/>
                  </a:lnTo>
                  <a:lnTo>
                    <a:pt x="285" y="41"/>
                  </a:lnTo>
                  <a:lnTo>
                    <a:pt x="288" y="54"/>
                  </a:lnTo>
                  <a:lnTo>
                    <a:pt x="288" y="262"/>
                  </a:lnTo>
                  <a:lnTo>
                    <a:pt x="285" y="275"/>
                  </a:lnTo>
                  <a:lnTo>
                    <a:pt x="275" y="286"/>
                  </a:lnTo>
                  <a:lnTo>
                    <a:pt x="262" y="288"/>
                  </a:lnTo>
                  <a:lnTo>
                    <a:pt x="27" y="288"/>
                  </a:lnTo>
                  <a:lnTo>
                    <a:pt x="13" y="286"/>
                  </a:lnTo>
                  <a:lnTo>
                    <a:pt x="4" y="275"/>
                  </a:lnTo>
                  <a:lnTo>
                    <a:pt x="0" y="262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13" y="31"/>
                  </a:lnTo>
                  <a:lnTo>
                    <a:pt x="27" y="28"/>
                  </a:lnTo>
                  <a:lnTo>
                    <a:pt x="64" y="28"/>
                  </a:lnTo>
                  <a:lnTo>
                    <a:pt x="64" y="16"/>
                  </a:lnTo>
                  <a:lnTo>
                    <a:pt x="65" y="12"/>
                  </a:lnTo>
                  <a:lnTo>
                    <a:pt x="67" y="7"/>
                  </a:lnTo>
                  <a:lnTo>
                    <a:pt x="71" y="3"/>
                  </a:lnTo>
                  <a:lnTo>
                    <a:pt x="75" y="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859"/>
            <p:cNvSpPr>
              <a:spLocks/>
            </p:cNvSpPr>
            <p:nvPr/>
          </p:nvSpPr>
          <p:spPr bwMode="auto">
            <a:xfrm>
              <a:off x="7086090" y="2112073"/>
              <a:ext cx="45691" cy="137073"/>
            </a:xfrm>
            <a:custGeom>
              <a:avLst/>
              <a:gdLst>
                <a:gd name="T0" fmla="*/ 23 w 32"/>
                <a:gd name="T1" fmla="*/ 0 h 94"/>
                <a:gd name="T2" fmla="*/ 32 w 32"/>
                <a:gd name="T3" fmla="*/ 4 h 94"/>
                <a:gd name="T4" fmla="*/ 32 w 32"/>
                <a:gd name="T5" fmla="*/ 90 h 94"/>
                <a:gd name="T6" fmla="*/ 32 w 32"/>
                <a:gd name="T7" fmla="*/ 93 h 94"/>
                <a:gd name="T8" fmla="*/ 30 w 32"/>
                <a:gd name="T9" fmla="*/ 94 h 94"/>
                <a:gd name="T10" fmla="*/ 27 w 32"/>
                <a:gd name="T11" fmla="*/ 94 h 94"/>
                <a:gd name="T12" fmla="*/ 24 w 32"/>
                <a:gd name="T13" fmla="*/ 94 h 94"/>
                <a:gd name="T14" fmla="*/ 23 w 32"/>
                <a:gd name="T15" fmla="*/ 93 h 94"/>
                <a:gd name="T16" fmla="*/ 22 w 32"/>
                <a:gd name="T17" fmla="*/ 90 h 94"/>
                <a:gd name="T18" fmla="*/ 22 w 32"/>
                <a:gd name="T19" fmla="*/ 14 h 94"/>
                <a:gd name="T20" fmla="*/ 8 w 32"/>
                <a:gd name="T21" fmla="*/ 24 h 94"/>
                <a:gd name="T22" fmla="*/ 6 w 32"/>
                <a:gd name="T23" fmla="*/ 26 h 94"/>
                <a:gd name="T24" fmla="*/ 4 w 32"/>
                <a:gd name="T25" fmla="*/ 24 h 94"/>
                <a:gd name="T26" fmla="*/ 1 w 32"/>
                <a:gd name="T27" fmla="*/ 23 h 94"/>
                <a:gd name="T28" fmla="*/ 0 w 32"/>
                <a:gd name="T29" fmla="*/ 20 h 94"/>
                <a:gd name="T30" fmla="*/ 1 w 32"/>
                <a:gd name="T31" fmla="*/ 19 h 94"/>
                <a:gd name="T32" fmla="*/ 3 w 32"/>
                <a:gd name="T33" fmla="*/ 16 h 94"/>
                <a:gd name="T34" fmla="*/ 23 w 32"/>
                <a:gd name="T3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94">
                  <a:moveTo>
                    <a:pt x="23" y="0"/>
                  </a:moveTo>
                  <a:lnTo>
                    <a:pt x="32" y="4"/>
                  </a:lnTo>
                  <a:lnTo>
                    <a:pt x="32" y="90"/>
                  </a:lnTo>
                  <a:lnTo>
                    <a:pt x="32" y="93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4" y="94"/>
                  </a:lnTo>
                  <a:lnTo>
                    <a:pt x="23" y="93"/>
                  </a:lnTo>
                  <a:lnTo>
                    <a:pt x="22" y="90"/>
                  </a:lnTo>
                  <a:lnTo>
                    <a:pt x="22" y="14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3" y="1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860"/>
            <p:cNvSpPr>
              <a:spLocks/>
            </p:cNvSpPr>
            <p:nvPr/>
          </p:nvSpPr>
          <p:spPr bwMode="auto">
            <a:xfrm>
              <a:off x="7183183" y="2120640"/>
              <a:ext cx="79959" cy="128507"/>
            </a:xfrm>
            <a:custGeom>
              <a:avLst/>
              <a:gdLst>
                <a:gd name="T0" fmla="*/ 7 w 56"/>
                <a:gd name="T1" fmla="*/ 0 h 90"/>
                <a:gd name="T2" fmla="*/ 50 w 56"/>
                <a:gd name="T3" fmla="*/ 0 h 90"/>
                <a:gd name="T4" fmla="*/ 53 w 56"/>
                <a:gd name="T5" fmla="*/ 1 h 90"/>
                <a:gd name="T6" fmla="*/ 54 w 56"/>
                <a:gd name="T7" fmla="*/ 3 h 90"/>
                <a:gd name="T8" fmla="*/ 56 w 56"/>
                <a:gd name="T9" fmla="*/ 6 h 90"/>
                <a:gd name="T10" fmla="*/ 54 w 56"/>
                <a:gd name="T11" fmla="*/ 9 h 90"/>
                <a:gd name="T12" fmla="*/ 53 w 56"/>
                <a:gd name="T13" fmla="*/ 10 h 90"/>
                <a:gd name="T14" fmla="*/ 50 w 56"/>
                <a:gd name="T15" fmla="*/ 10 h 90"/>
                <a:gd name="T16" fmla="*/ 18 w 56"/>
                <a:gd name="T17" fmla="*/ 10 h 90"/>
                <a:gd name="T18" fmla="*/ 18 w 56"/>
                <a:gd name="T19" fmla="*/ 32 h 90"/>
                <a:gd name="T20" fmla="*/ 28 w 56"/>
                <a:gd name="T21" fmla="*/ 32 h 90"/>
                <a:gd name="T22" fmla="*/ 42 w 56"/>
                <a:gd name="T23" fmla="*/ 36 h 90"/>
                <a:gd name="T24" fmla="*/ 53 w 56"/>
                <a:gd name="T25" fmla="*/ 47 h 90"/>
                <a:gd name="T26" fmla="*/ 56 w 56"/>
                <a:gd name="T27" fmla="*/ 61 h 90"/>
                <a:gd name="T28" fmla="*/ 53 w 56"/>
                <a:gd name="T29" fmla="*/ 76 h 90"/>
                <a:gd name="T30" fmla="*/ 42 w 56"/>
                <a:gd name="T31" fmla="*/ 86 h 90"/>
                <a:gd name="T32" fmla="*/ 28 w 56"/>
                <a:gd name="T33" fmla="*/ 90 h 90"/>
                <a:gd name="T34" fmla="*/ 16 w 56"/>
                <a:gd name="T35" fmla="*/ 87 h 90"/>
                <a:gd name="T36" fmla="*/ 7 w 56"/>
                <a:gd name="T37" fmla="*/ 82 h 90"/>
                <a:gd name="T38" fmla="*/ 2 w 56"/>
                <a:gd name="T39" fmla="*/ 73 h 90"/>
                <a:gd name="T40" fmla="*/ 0 w 56"/>
                <a:gd name="T41" fmla="*/ 70 h 90"/>
                <a:gd name="T42" fmla="*/ 2 w 56"/>
                <a:gd name="T43" fmla="*/ 68 h 90"/>
                <a:gd name="T44" fmla="*/ 3 w 56"/>
                <a:gd name="T45" fmla="*/ 66 h 90"/>
                <a:gd name="T46" fmla="*/ 6 w 56"/>
                <a:gd name="T47" fmla="*/ 66 h 90"/>
                <a:gd name="T48" fmla="*/ 9 w 56"/>
                <a:gd name="T49" fmla="*/ 67 h 90"/>
                <a:gd name="T50" fmla="*/ 10 w 56"/>
                <a:gd name="T51" fmla="*/ 68 h 90"/>
                <a:gd name="T52" fmla="*/ 13 w 56"/>
                <a:gd name="T53" fmla="*/ 73 h 90"/>
                <a:gd name="T54" fmla="*/ 18 w 56"/>
                <a:gd name="T55" fmla="*/ 77 h 90"/>
                <a:gd name="T56" fmla="*/ 22 w 56"/>
                <a:gd name="T57" fmla="*/ 79 h 90"/>
                <a:gd name="T58" fmla="*/ 28 w 56"/>
                <a:gd name="T59" fmla="*/ 80 h 90"/>
                <a:gd name="T60" fmla="*/ 34 w 56"/>
                <a:gd name="T61" fmla="*/ 79 h 90"/>
                <a:gd name="T62" fmla="*/ 38 w 56"/>
                <a:gd name="T63" fmla="*/ 76 h 90"/>
                <a:gd name="T64" fmla="*/ 42 w 56"/>
                <a:gd name="T65" fmla="*/ 71 h 90"/>
                <a:gd name="T66" fmla="*/ 44 w 56"/>
                <a:gd name="T67" fmla="*/ 67 h 90"/>
                <a:gd name="T68" fmla="*/ 45 w 56"/>
                <a:gd name="T69" fmla="*/ 61 h 90"/>
                <a:gd name="T70" fmla="*/ 44 w 56"/>
                <a:gd name="T71" fmla="*/ 55 h 90"/>
                <a:gd name="T72" fmla="*/ 42 w 56"/>
                <a:gd name="T73" fmla="*/ 51 h 90"/>
                <a:gd name="T74" fmla="*/ 38 w 56"/>
                <a:gd name="T75" fmla="*/ 47 h 90"/>
                <a:gd name="T76" fmla="*/ 34 w 56"/>
                <a:gd name="T77" fmla="*/ 44 h 90"/>
                <a:gd name="T78" fmla="*/ 28 w 56"/>
                <a:gd name="T79" fmla="*/ 44 h 90"/>
                <a:gd name="T80" fmla="*/ 7 w 56"/>
                <a:gd name="T81" fmla="*/ 42 h 90"/>
                <a:gd name="T82" fmla="*/ 7 w 56"/>
                <a:gd name="T8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" h="90">
                  <a:moveTo>
                    <a:pt x="7" y="0"/>
                  </a:moveTo>
                  <a:lnTo>
                    <a:pt x="50" y="0"/>
                  </a:lnTo>
                  <a:lnTo>
                    <a:pt x="53" y="1"/>
                  </a:lnTo>
                  <a:lnTo>
                    <a:pt x="54" y="3"/>
                  </a:lnTo>
                  <a:lnTo>
                    <a:pt x="56" y="6"/>
                  </a:lnTo>
                  <a:lnTo>
                    <a:pt x="54" y="9"/>
                  </a:lnTo>
                  <a:lnTo>
                    <a:pt x="53" y="10"/>
                  </a:lnTo>
                  <a:lnTo>
                    <a:pt x="50" y="10"/>
                  </a:lnTo>
                  <a:lnTo>
                    <a:pt x="18" y="10"/>
                  </a:lnTo>
                  <a:lnTo>
                    <a:pt x="18" y="32"/>
                  </a:lnTo>
                  <a:lnTo>
                    <a:pt x="28" y="32"/>
                  </a:lnTo>
                  <a:lnTo>
                    <a:pt x="42" y="36"/>
                  </a:lnTo>
                  <a:lnTo>
                    <a:pt x="53" y="47"/>
                  </a:lnTo>
                  <a:lnTo>
                    <a:pt x="56" y="61"/>
                  </a:lnTo>
                  <a:lnTo>
                    <a:pt x="53" y="76"/>
                  </a:lnTo>
                  <a:lnTo>
                    <a:pt x="42" y="86"/>
                  </a:lnTo>
                  <a:lnTo>
                    <a:pt x="28" y="90"/>
                  </a:lnTo>
                  <a:lnTo>
                    <a:pt x="16" y="87"/>
                  </a:lnTo>
                  <a:lnTo>
                    <a:pt x="7" y="82"/>
                  </a:lnTo>
                  <a:lnTo>
                    <a:pt x="2" y="73"/>
                  </a:lnTo>
                  <a:lnTo>
                    <a:pt x="0" y="70"/>
                  </a:lnTo>
                  <a:lnTo>
                    <a:pt x="2" y="68"/>
                  </a:lnTo>
                  <a:lnTo>
                    <a:pt x="3" y="66"/>
                  </a:lnTo>
                  <a:lnTo>
                    <a:pt x="6" y="66"/>
                  </a:lnTo>
                  <a:lnTo>
                    <a:pt x="9" y="67"/>
                  </a:lnTo>
                  <a:lnTo>
                    <a:pt x="10" y="68"/>
                  </a:lnTo>
                  <a:lnTo>
                    <a:pt x="13" y="73"/>
                  </a:lnTo>
                  <a:lnTo>
                    <a:pt x="18" y="77"/>
                  </a:lnTo>
                  <a:lnTo>
                    <a:pt x="22" y="79"/>
                  </a:lnTo>
                  <a:lnTo>
                    <a:pt x="28" y="80"/>
                  </a:lnTo>
                  <a:lnTo>
                    <a:pt x="34" y="79"/>
                  </a:lnTo>
                  <a:lnTo>
                    <a:pt x="38" y="76"/>
                  </a:lnTo>
                  <a:lnTo>
                    <a:pt x="42" y="71"/>
                  </a:lnTo>
                  <a:lnTo>
                    <a:pt x="44" y="67"/>
                  </a:lnTo>
                  <a:lnTo>
                    <a:pt x="45" y="61"/>
                  </a:lnTo>
                  <a:lnTo>
                    <a:pt x="44" y="55"/>
                  </a:lnTo>
                  <a:lnTo>
                    <a:pt x="42" y="51"/>
                  </a:lnTo>
                  <a:lnTo>
                    <a:pt x="38" y="47"/>
                  </a:lnTo>
                  <a:lnTo>
                    <a:pt x="34" y="44"/>
                  </a:lnTo>
                  <a:lnTo>
                    <a:pt x="28" y="44"/>
                  </a:lnTo>
                  <a:lnTo>
                    <a:pt x="7" y="4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27"/>
            <p:cNvSpPr>
              <a:spLocks noEditPoints="1"/>
            </p:cNvSpPr>
            <p:nvPr/>
          </p:nvSpPr>
          <p:spPr bwMode="auto">
            <a:xfrm>
              <a:off x="4815804" y="5724050"/>
              <a:ext cx="411349" cy="453384"/>
            </a:xfrm>
            <a:custGeom>
              <a:avLst/>
              <a:gdLst>
                <a:gd name="T0" fmla="*/ 12 w 274"/>
                <a:gd name="T1" fmla="*/ 289 h 302"/>
                <a:gd name="T2" fmla="*/ 263 w 274"/>
                <a:gd name="T3" fmla="*/ 277 h 302"/>
                <a:gd name="T4" fmla="*/ 72 w 274"/>
                <a:gd name="T5" fmla="*/ 180 h 302"/>
                <a:gd name="T6" fmla="*/ 54 w 274"/>
                <a:gd name="T7" fmla="*/ 201 h 302"/>
                <a:gd name="T8" fmla="*/ 72 w 274"/>
                <a:gd name="T9" fmla="*/ 180 h 302"/>
                <a:gd name="T10" fmla="*/ 54 w 274"/>
                <a:gd name="T11" fmla="*/ 158 h 302"/>
                <a:gd name="T12" fmla="*/ 72 w 274"/>
                <a:gd name="T13" fmla="*/ 171 h 302"/>
                <a:gd name="T14" fmla="*/ 72 w 274"/>
                <a:gd name="T15" fmla="*/ 129 h 302"/>
                <a:gd name="T16" fmla="*/ 54 w 274"/>
                <a:gd name="T17" fmla="*/ 149 h 302"/>
                <a:gd name="T18" fmla="*/ 72 w 274"/>
                <a:gd name="T19" fmla="*/ 129 h 302"/>
                <a:gd name="T20" fmla="*/ 54 w 274"/>
                <a:gd name="T21" fmla="*/ 107 h 302"/>
                <a:gd name="T22" fmla="*/ 72 w 274"/>
                <a:gd name="T23" fmla="*/ 120 h 302"/>
                <a:gd name="T24" fmla="*/ 72 w 274"/>
                <a:gd name="T25" fmla="*/ 82 h 302"/>
                <a:gd name="T26" fmla="*/ 54 w 274"/>
                <a:gd name="T27" fmla="*/ 98 h 302"/>
                <a:gd name="T28" fmla="*/ 72 w 274"/>
                <a:gd name="T29" fmla="*/ 82 h 302"/>
                <a:gd name="T30" fmla="*/ 63 w 274"/>
                <a:gd name="T31" fmla="*/ 64 h 302"/>
                <a:gd name="T32" fmla="*/ 54 w 274"/>
                <a:gd name="T33" fmla="*/ 75 h 302"/>
                <a:gd name="T34" fmla="*/ 72 w 274"/>
                <a:gd name="T35" fmla="*/ 61 h 302"/>
                <a:gd name="T36" fmla="*/ 81 w 274"/>
                <a:gd name="T37" fmla="*/ 60 h 302"/>
                <a:gd name="T38" fmla="*/ 72 w 274"/>
                <a:gd name="T39" fmla="*/ 222 h 302"/>
                <a:gd name="T40" fmla="*/ 54 w 274"/>
                <a:gd name="T41" fmla="*/ 210 h 302"/>
                <a:gd name="T42" fmla="*/ 45 w 274"/>
                <a:gd name="T43" fmla="*/ 230 h 302"/>
                <a:gd name="T44" fmla="*/ 35 w 274"/>
                <a:gd name="T45" fmla="*/ 73 h 302"/>
                <a:gd name="T46" fmla="*/ 169 w 274"/>
                <a:gd name="T47" fmla="*/ 263 h 302"/>
                <a:gd name="T48" fmla="*/ 150 w 274"/>
                <a:gd name="T49" fmla="*/ 65 h 302"/>
                <a:gd name="T50" fmla="*/ 103 w 274"/>
                <a:gd name="T51" fmla="*/ 60 h 302"/>
                <a:gd name="T52" fmla="*/ 146 w 274"/>
                <a:gd name="T53" fmla="*/ 14 h 302"/>
                <a:gd name="T54" fmla="*/ 103 w 274"/>
                <a:gd name="T55" fmla="*/ 28 h 302"/>
                <a:gd name="T56" fmla="*/ 103 w 274"/>
                <a:gd name="T57" fmla="*/ 41 h 302"/>
                <a:gd name="T58" fmla="*/ 147 w 274"/>
                <a:gd name="T59" fmla="*/ 46 h 302"/>
                <a:gd name="T60" fmla="*/ 183 w 274"/>
                <a:gd name="T61" fmla="*/ 60 h 302"/>
                <a:gd name="T62" fmla="*/ 187 w 274"/>
                <a:gd name="T63" fmla="*/ 265 h 302"/>
                <a:gd name="T64" fmla="*/ 242 w 274"/>
                <a:gd name="T65" fmla="*/ 28 h 302"/>
                <a:gd name="T66" fmla="*/ 211 w 274"/>
                <a:gd name="T67" fmla="*/ 16 h 302"/>
                <a:gd name="T68" fmla="*/ 172 w 274"/>
                <a:gd name="T69" fmla="*/ 12 h 302"/>
                <a:gd name="T70" fmla="*/ 195 w 274"/>
                <a:gd name="T71" fmla="*/ 1 h 302"/>
                <a:gd name="T72" fmla="*/ 236 w 274"/>
                <a:gd name="T73" fmla="*/ 11 h 302"/>
                <a:gd name="T74" fmla="*/ 254 w 274"/>
                <a:gd name="T75" fmla="*/ 21 h 302"/>
                <a:gd name="T76" fmla="*/ 274 w 274"/>
                <a:gd name="T77" fmla="*/ 265 h 302"/>
                <a:gd name="T78" fmla="*/ 0 w 274"/>
                <a:gd name="T79" fmla="*/ 302 h 302"/>
                <a:gd name="T80" fmla="*/ 17 w 274"/>
                <a:gd name="T81" fmla="*/ 265 h 302"/>
                <a:gd name="T82" fmla="*/ 21 w 274"/>
                <a:gd name="T83" fmla="*/ 60 h 302"/>
                <a:gd name="T84" fmla="*/ 64 w 274"/>
                <a:gd name="T85" fmla="*/ 44 h 302"/>
                <a:gd name="T86" fmla="*/ 90 w 274"/>
                <a:gd name="T87" fmla="*/ 21 h 302"/>
                <a:gd name="T88" fmla="*/ 109 w 274"/>
                <a:gd name="T89" fmla="*/ 11 h 302"/>
                <a:gd name="T90" fmla="*/ 150 w 274"/>
                <a:gd name="T9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4" h="302">
                  <a:moveTo>
                    <a:pt x="12" y="277"/>
                  </a:moveTo>
                  <a:lnTo>
                    <a:pt x="12" y="289"/>
                  </a:lnTo>
                  <a:lnTo>
                    <a:pt x="263" y="289"/>
                  </a:lnTo>
                  <a:lnTo>
                    <a:pt x="263" y="277"/>
                  </a:lnTo>
                  <a:lnTo>
                    <a:pt x="12" y="277"/>
                  </a:lnTo>
                  <a:close/>
                  <a:moveTo>
                    <a:pt x="72" y="180"/>
                  </a:moveTo>
                  <a:lnTo>
                    <a:pt x="54" y="183"/>
                  </a:lnTo>
                  <a:lnTo>
                    <a:pt x="54" y="201"/>
                  </a:lnTo>
                  <a:lnTo>
                    <a:pt x="72" y="198"/>
                  </a:lnTo>
                  <a:lnTo>
                    <a:pt x="72" y="180"/>
                  </a:lnTo>
                  <a:close/>
                  <a:moveTo>
                    <a:pt x="72" y="156"/>
                  </a:moveTo>
                  <a:lnTo>
                    <a:pt x="54" y="158"/>
                  </a:lnTo>
                  <a:lnTo>
                    <a:pt x="54" y="174"/>
                  </a:lnTo>
                  <a:lnTo>
                    <a:pt x="72" y="171"/>
                  </a:lnTo>
                  <a:lnTo>
                    <a:pt x="72" y="156"/>
                  </a:lnTo>
                  <a:close/>
                  <a:moveTo>
                    <a:pt x="72" y="129"/>
                  </a:moveTo>
                  <a:lnTo>
                    <a:pt x="54" y="133"/>
                  </a:lnTo>
                  <a:lnTo>
                    <a:pt x="54" y="149"/>
                  </a:lnTo>
                  <a:lnTo>
                    <a:pt x="72" y="146"/>
                  </a:lnTo>
                  <a:lnTo>
                    <a:pt x="72" y="129"/>
                  </a:lnTo>
                  <a:close/>
                  <a:moveTo>
                    <a:pt x="72" y="105"/>
                  </a:moveTo>
                  <a:lnTo>
                    <a:pt x="54" y="107"/>
                  </a:lnTo>
                  <a:lnTo>
                    <a:pt x="54" y="123"/>
                  </a:lnTo>
                  <a:lnTo>
                    <a:pt x="72" y="120"/>
                  </a:lnTo>
                  <a:lnTo>
                    <a:pt x="72" y="105"/>
                  </a:lnTo>
                  <a:close/>
                  <a:moveTo>
                    <a:pt x="72" y="82"/>
                  </a:moveTo>
                  <a:lnTo>
                    <a:pt x="54" y="84"/>
                  </a:lnTo>
                  <a:lnTo>
                    <a:pt x="54" y="98"/>
                  </a:lnTo>
                  <a:lnTo>
                    <a:pt x="72" y="94"/>
                  </a:lnTo>
                  <a:lnTo>
                    <a:pt x="72" y="82"/>
                  </a:lnTo>
                  <a:close/>
                  <a:moveTo>
                    <a:pt x="72" y="61"/>
                  </a:moveTo>
                  <a:lnTo>
                    <a:pt x="63" y="64"/>
                  </a:lnTo>
                  <a:lnTo>
                    <a:pt x="54" y="65"/>
                  </a:lnTo>
                  <a:lnTo>
                    <a:pt x="54" y="75"/>
                  </a:lnTo>
                  <a:lnTo>
                    <a:pt x="72" y="71"/>
                  </a:lnTo>
                  <a:lnTo>
                    <a:pt x="72" y="61"/>
                  </a:lnTo>
                  <a:close/>
                  <a:moveTo>
                    <a:pt x="103" y="60"/>
                  </a:moveTo>
                  <a:lnTo>
                    <a:pt x="81" y="60"/>
                  </a:lnTo>
                  <a:lnTo>
                    <a:pt x="81" y="222"/>
                  </a:lnTo>
                  <a:lnTo>
                    <a:pt x="72" y="222"/>
                  </a:lnTo>
                  <a:lnTo>
                    <a:pt x="72" y="207"/>
                  </a:lnTo>
                  <a:lnTo>
                    <a:pt x="54" y="210"/>
                  </a:lnTo>
                  <a:lnTo>
                    <a:pt x="54" y="230"/>
                  </a:lnTo>
                  <a:lnTo>
                    <a:pt x="45" y="230"/>
                  </a:lnTo>
                  <a:lnTo>
                    <a:pt x="45" y="69"/>
                  </a:lnTo>
                  <a:lnTo>
                    <a:pt x="35" y="73"/>
                  </a:lnTo>
                  <a:lnTo>
                    <a:pt x="35" y="263"/>
                  </a:lnTo>
                  <a:lnTo>
                    <a:pt x="169" y="263"/>
                  </a:lnTo>
                  <a:lnTo>
                    <a:pt x="169" y="73"/>
                  </a:lnTo>
                  <a:lnTo>
                    <a:pt x="150" y="65"/>
                  </a:lnTo>
                  <a:lnTo>
                    <a:pt x="127" y="61"/>
                  </a:lnTo>
                  <a:lnTo>
                    <a:pt x="103" y="60"/>
                  </a:lnTo>
                  <a:close/>
                  <a:moveTo>
                    <a:pt x="172" y="12"/>
                  </a:moveTo>
                  <a:lnTo>
                    <a:pt x="146" y="14"/>
                  </a:lnTo>
                  <a:lnTo>
                    <a:pt x="122" y="19"/>
                  </a:lnTo>
                  <a:lnTo>
                    <a:pt x="103" y="28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126" y="42"/>
                  </a:lnTo>
                  <a:lnTo>
                    <a:pt x="147" y="46"/>
                  </a:lnTo>
                  <a:lnTo>
                    <a:pt x="168" y="52"/>
                  </a:lnTo>
                  <a:lnTo>
                    <a:pt x="183" y="60"/>
                  </a:lnTo>
                  <a:lnTo>
                    <a:pt x="187" y="64"/>
                  </a:lnTo>
                  <a:lnTo>
                    <a:pt x="187" y="265"/>
                  </a:lnTo>
                  <a:lnTo>
                    <a:pt x="242" y="265"/>
                  </a:lnTo>
                  <a:lnTo>
                    <a:pt x="242" y="28"/>
                  </a:lnTo>
                  <a:lnTo>
                    <a:pt x="228" y="21"/>
                  </a:lnTo>
                  <a:lnTo>
                    <a:pt x="211" y="16"/>
                  </a:lnTo>
                  <a:lnTo>
                    <a:pt x="192" y="14"/>
                  </a:lnTo>
                  <a:lnTo>
                    <a:pt x="172" y="12"/>
                  </a:lnTo>
                  <a:close/>
                  <a:moveTo>
                    <a:pt x="172" y="0"/>
                  </a:moveTo>
                  <a:lnTo>
                    <a:pt x="195" y="1"/>
                  </a:lnTo>
                  <a:lnTo>
                    <a:pt x="217" y="5"/>
                  </a:lnTo>
                  <a:lnTo>
                    <a:pt x="236" y="11"/>
                  </a:lnTo>
                  <a:lnTo>
                    <a:pt x="251" y="19"/>
                  </a:lnTo>
                  <a:lnTo>
                    <a:pt x="254" y="21"/>
                  </a:lnTo>
                  <a:lnTo>
                    <a:pt x="254" y="265"/>
                  </a:lnTo>
                  <a:lnTo>
                    <a:pt x="274" y="265"/>
                  </a:lnTo>
                  <a:lnTo>
                    <a:pt x="274" y="302"/>
                  </a:lnTo>
                  <a:lnTo>
                    <a:pt x="0" y="302"/>
                  </a:lnTo>
                  <a:lnTo>
                    <a:pt x="0" y="265"/>
                  </a:lnTo>
                  <a:lnTo>
                    <a:pt x="17" y="265"/>
                  </a:lnTo>
                  <a:lnTo>
                    <a:pt x="17" y="62"/>
                  </a:lnTo>
                  <a:lnTo>
                    <a:pt x="21" y="60"/>
                  </a:lnTo>
                  <a:lnTo>
                    <a:pt x="40" y="51"/>
                  </a:lnTo>
                  <a:lnTo>
                    <a:pt x="64" y="44"/>
                  </a:lnTo>
                  <a:lnTo>
                    <a:pt x="90" y="41"/>
                  </a:lnTo>
                  <a:lnTo>
                    <a:pt x="90" y="21"/>
                  </a:lnTo>
                  <a:lnTo>
                    <a:pt x="92" y="19"/>
                  </a:lnTo>
                  <a:lnTo>
                    <a:pt x="109" y="11"/>
                  </a:lnTo>
                  <a:lnTo>
                    <a:pt x="128" y="5"/>
                  </a:lnTo>
                  <a:lnTo>
                    <a:pt x="150" y="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Шестиугольник 128"/>
            <p:cNvSpPr/>
            <p:nvPr/>
          </p:nvSpPr>
          <p:spPr>
            <a:xfrm>
              <a:off x="5777099" y="5437422"/>
              <a:ext cx="1233916" cy="1059512"/>
            </a:xfrm>
            <a:prstGeom prst="hexagon">
              <a:avLst/>
            </a:prstGeom>
            <a:solidFill>
              <a:srgbClr val="90AC2A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30" name="Шестиугольник 129"/>
            <p:cNvSpPr/>
            <p:nvPr/>
          </p:nvSpPr>
          <p:spPr>
            <a:xfrm>
              <a:off x="5820170" y="5471557"/>
              <a:ext cx="1153707" cy="990639"/>
            </a:xfrm>
            <a:prstGeom prst="hexagon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31" name="Freeform 24"/>
            <p:cNvSpPr>
              <a:spLocks noEditPoints="1"/>
            </p:cNvSpPr>
            <p:nvPr/>
          </p:nvSpPr>
          <p:spPr bwMode="auto">
            <a:xfrm>
              <a:off x="2879781" y="3851908"/>
              <a:ext cx="467058" cy="421490"/>
            </a:xfrm>
            <a:custGeom>
              <a:avLst/>
              <a:gdLst>
                <a:gd name="T0" fmla="*/ 165 w 525"/>
                <a:gd name="T1" fmla="*/ 449 h 453"/>
                <a:gd name="T2" fmla="*/ 139 w 525"/>
                <a:gd name="T3" fmla="*/ 369 h 453"/>
                <a:gd name="T4" fmla="*/ 201 w 525"/>
                <a:gd name="T5" fmla="*/ 368 h 453"/>
                <a:gd name="T6" fmla="*/ 175 w 525"/>
                <a:gd name="T7" fmla="*/ 449 h 453"/>
                <a:gd name="T8" fmla="*/ 201 w 525"/>
                <a:gd name="T9" fmla="*/ 368 h 453"/>
                <a:gd name="T10" fmla="*/ 238 w 525"/>
                <a:gd name="T11" fmla="*/ 449 h 453"/>
                <a:gd name="T12" fmla="*/ 210 w 525"/>
                <a:gd name="T13" fmla="*/ 368 h 453"/>
                <a:gd name="T14" fmla="*/ 275 w 525"/>
                <a:gd name="T15" fmla="*/ 366 h 453"/>
                <a:gd name="T16" fmla="*/ 248 w 525"/>
                <a:gd name="T17" fmla="*/ 449 h 453"/>
                <a:gd name="T18" fmla="*/ 275 w 525"/>
                <a:gd name="T19" fmla="*/ 366 h 453"/>
                <a:gd name="T20" fmla="*/ 144 w 525"/>
                <a:gd name="T21" fmla="*/ 347 h 453"/>
                <a:gd name="T22" fmla="*/ 114 w 525"/>
                <a:gd name="T23" fmla="*/ 309 h 453"/>
                <a:gd name="T24" fmla="*/ 193 w 525"/>
                <a:gd name="T25" fmla="*/ 304 h 453"/>
                <a:gd name="T26" fmla="*/ 160 w 525"/>
                <a:gd name="T27" fmla="*/ 346 h 453"/>
                <a:gd name="T28" fmla="*/ 193 w 525"/>
                <a:gd name="T29" fmla="*/ 304 h 453"/>
                <a:gd name="T30" fmla="*/ 244 w 525"/>
                <a:gd name="T31" fmla="*/ 344 h 453"/>
                <a:gd name="T32" fmla="*/ 208 w 525"/>
                <a:gd name="T33" fmla="*/ 303 h 453"/>
                <a:gd name="T34" fmla="*/ 302 w 525"/>
                <a:gd name="T35" fmla="*/ 296 h 453"/>
                <a:gd name="T36" fmla="*/ 262 w 525"/>
                <a:gd name="T37" fmla="*/ 342 h 453"/>
                <a:gd name="T38" fmla="*/ 302 w 525"/>
                <a:gd name="T39" fmla="*/ 296 h 453"/>
                <a:gd name="T40" fmla="*/ 144 w 525"/>
                <a:gd name="T41" fmla="*/ 290 h 453"/>
                <a:gd name="T42" fmla="*/ 114 w 525"/>
                <a:gd name="T43" fmla="*/ 254 h 453"/>
                <a:gd name="T44" fmla="*/ 192 w 525"/>
                <a:gd name="T45" fmla="*/ 245 h 453"/>
                <a:gd name="T46" fmla="*/ 160 w 525"/>
                <a:gd name="T47" fmla="*/ 288 h 453"/>
                <a:gd name="T48" fmla="*/ 192 w 525"/>
                <a:gd name="T49" fmla="*/ 245 h 453"/>
                <a:gd name="T50" fmla="*/ 244 w 525"/>
                <a:gd name="T51" fmla="*/ 282 h 453"/>
                <a:gd name="T52" fmla="*/ 208 w 525"/>
                <a:gd name="T53" fmla="*/ 243 h 453"/>
                <a:gd name="T54" fmla="*/ 302 w 525"/>
                <a:gd name="T55" fmla="*/ 232 h 453"/>
                <a:gd name="T56" fmla="*/ 262 w 525"/>
                <a:gd name="T57" fmla="*/ 280 h 453"/>
                <a:gd name="T58" fmla="*/ 302 w 525"/>
                <a:gd name="T59" fmla="*/ 232 h 453"/>
                <a:gd name="T60" fmla="*/ 144 w 525"/>
                <a:gd name="T61" fmla="*/ 232 h 453"/>
                <a:gd name="T62" fmla="*/ 113 w 525"/>
                <a:gd name="T63" fmla="*/ 198 h 453"/>
                <a:gd name="T64" fmla="*/ 192 w 525"/>
                <a:gd name="T65" fmla="*/ 185 h 453"/>
                <a:gd name="T66" fmla="*/ 160 w 525"/>
                <a:gd name="T67" fmla="*/ 230 h 453"/>
                <a:gd name="T68" fmla="*/ 192 w 525"/>
                <a:gd name="T69" fmla="*/ 185 h 453"/>
                <a:gd name="T70" fmla="*/ 244 w 525"/>
                <a:gd name="T71" fmla="*/ 218 h 453"/>
                <a:gd name="T72" fmla="*/ 208 w 525"/>
                <a:gd name="T73" fmla="*/ 182 h 453"/>
                <a:gd name="T74" fmla="*/ 302 w 525"/>
                <a:gd name="T75" fmla="*/ 165 h 453"/>
                <a:gd name="T76" fmla="*/ 262 w 525"/>
                <a:gd name="T77" fmla="*/ 216 h 453"/>
                <a:gd name="T78" fmla="*/ 302 w 525"/>
                <a:gd name="T79" fmla="*/ 165 h 453"/>
                <a:gd name="T80" fmla="*/ 144 w 525"/>
                <a:gd name="T81" fmla="*/ 175 h 453"/>
                <a:gd name="T82" fmla="*/ 113 w 525"/>
                <a:gd name="T83" fmla="*/ 143 h 453"/>
                <a:gd name="T84" fmla="*/ 192 w 525"/>
                <a:gd name="T85" fmla="*/ 125 h 453"/>
                <a:gd name="T86" fmla="*/ 158 w 525"/>
                <a:gd name="T87" fmla="*/ 173 h 453"/>
                <a:gd name="T88" fmla="*/ 192 w 525"/>
                <a:gd name="T89" fmla="*/ 125 h 453"/>
                <a:gd name="T90" fmla="*/ 244 w 525"/>
                <a:gd name="T91" fmla="*/ 156 h 453"/>
                <a:gd name="T92" fmla="*/ 208 w 525"/>
                <a:gd name="T93" fmla="*/ 121 h 453"/>
                <a:gd name="T94" fmla="*/ 302 w 525"/>
                <a:gd name="T95" fmla="*/ 100 h 453"/>
                <a:gd name="T96" fmla="*/ 262 w 525"/>
                <a:gd name="T97" fmla="*/ 153 h 453"/>
                <a:gd name="T98" fmla="*/ 302 w 525"/>
                <a:gd name="T99" fmla="*/ 100 h 453"/>
                <a:gd name="T100" fmla="*/ 389 w 525"/>
                <a:gd name="T101" fmla="*/ 132 h 453"/>
                <a:gd name="T102" fmla="*/ 407 w 525"/>
                <a:gd name="T103" fmla="*/ 7 h 453"/>
                <a:gd name="T104" fmla="*/ 497 w 525"/>
                <a:gd name="T105" fmla="*/ 417 h 453"/>
                <a:gd name="T106" fmla="*/ 525 w 525"/>
                <a:gd name="T107" fmla="*/ 452 h 453"/>
                <a:gd name="T108" fmla="*/ 355 w 525"/>
                <a:gd name="T109" fmla="*/ 45 h 453"/>
                <a:gd name="T110" fmla="*/ 68 w 525"/>
                <a:gd name="T111" fmla="*/ 453 h 453"/>
                <a:gd name="T112" fmla="*/ 0 w 525"/>
                <a:gd name="T113" fmla="*/ 418 h 453"/>
                <a:gd name="T114" fmla="*/ 34 w 525"/>
                <a:gd name="T115" fmla="*/ 96 h 453"/>
                <a:gd name="T116" fmla="*/ 367 w 525"/>
                <a:gd name="T117" fmla="*/ 6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5" h="453">
                  <a:moveTo>
                    <a:pt x="165" y="369"/>
                  </a:moveTo>
                  <a:lnTo>
                    <a:pt x="165" y="449"/>
                  </a:lnTo>
                  <a:lnTo>
                    <a:pt x="139" y="449"/>
                  </a:lnTo>
                  <a:lnTo>
                    <a:pt x="139" y="369"/>
                  </a:lnTo>
                  <a:lnTo>
                    <a:pt x="165" y="369"/>
                  </a:lnTo>
                  <a:close/>
                  <a:moveTo>
                    <a:pt x="201" y="368"/>
                  </a:moveTo>
                  <a:lnTo>
                    <a:pt x="201" y="449"/>
                  </a:lnTo>
                  <a:lnTo>
                    <a:pt x="175" y="449"/>
                  </a:lnTo>
                  <a:lnTo>
                    <a:pt x="175" y="368"/>
                  </a:lnTo>
                  <a:lnTo>
                    <a:pt x="201" y="368"/>
                  </a:lnTo>
                  <a:close/>
                  <a:moveTo>
                    <a:pt x="238" y="367"/>
                  </a:moveTo>
                  <a:lnTo>
                    <a:pt x="238" y="449"/>
                  </a:lnTo>
                  <a:lnTo>
                    <a:pt x="210" y="449"/>
                  </a:lnTo>
                  <a:lnTo>
                    <a:pt x="210" y="368"/>
                  </a:lnTo>
                  <a:lnTo>
                    <a:pt x="238" y="367"/>
                  </a:lnTo>
                  <a:close/>
                  <a:moveTo>
                    <a:pt x="275" y="366"/>
                  </a:moveTo>
                  <a:lnTo>
                    <a:pt x="275" y="449"/>
                  </a:lnTo>
                  <a:lnTo>
                    <a:pt x="248" y="449"/>
                  </a:lnTo>
                  <a:lnTo>
                    <a:pt x="248" y="367"/>
                  </a:lnTo>
                  <a:lnTo>
                    <a:pt x="275" y="366"/>
                  </a:lnTo>
                  <a:close/>
                  <a:moveTo>
                    <a:pt x="144" y="307"/>
                  </a:moveTo>
                  <a:lnTo>
                    <a:pt x="144" y="347"/>
                  </a:lnTo>
                  <a:lnTo>
                    <a:pt x="114" y="348"/>
                  </a:lnTo>
                  <a:lnTo>
                    <a:pt x="114" y="309"/>
                  </a:lnTo>
                  <a:lnTo>
                    <a:pt x="144" y="307"/>
                  </a:lnTo>
                  <a:close/>
                  <a:moveTo>
                    <a:pt x="193" y="304"/>
                  </a:moveTo>
                  <a:lnTo>
                    <a:pt x="193" y="345"/>
                  </a:lnTo>
                  <a:lnTo>
                    <a:pt x="160" y="346"/>
                  </a:lnTo>
                  <a:lnTo>
                    <a:pt x="160" y="306"/>
                  </a:lnTo>
                  <a:lnTo>
                    <a:pt x="193" y="304"/>
                  </a:lnTo>
                  <a:close/>
                  <a:moveTo>
                    <a:pt x="244" y="301"/>
                  </a:moveTo>
                  <a:lnTo>
                    <a:pt x="244" y="344"/>
                  </a:lnTo>
                  <a:lnTo>
                    <a:pt x="208" y="345"/>
                  </a:lnTo>
                  <a:lnTo>
                    <a:pt x="208" y="303"/>
                  </a:lnTo>
                  <a:lnTo>
                    <a:pt x="244" y="301"/>
                  </a:lnTo>
                  <a:close/>
                  <a:moveTo>
                    <a:pt x="302" y="296"/>
                  </a:moveTo>
                  <a:lnTo>
                    <a:pt x="302" y="341"/>
                  </a:lnTo>
                  <a:lnTo>
                    <a:pt x="262" y="342"/>
                  </a:lnTo>
                  <a:lnTo>
                    <a:pt x="262" y="299"/>
                  </a:lnTo>
                  <a:lnTo>
                    <a:pt x="302" y="296"/>
                  </a:lnTo>
                  <a:close/>
                  <a:moveTo>
                    <a:pt x="144" y="251"/>
                  </a:moveTo>
                  <a:lnTo>
                    <a:pt x="144" y="290"/>
                  </a:lnTo>
                  <a:lnTo>
                    <a:pt x="114" y="293"/>
                  </a:lnTo>
                  <a:lnTo>
                    <a:pt x="114" y="254"/>
                  </a:lnTo>
                  <a:lnTo>
                    <a:pt x="144" y="251"/>
                  </a:lnTo>
                  <a:close/>
                  <a:moveTo>
                    <a:pt x="192" y="245"/>
                  </a:moveTo>
                  <a:lnTo>
                    <a:pt x="192" y="286"/>
                  </a:lnTo>
                  <a:lnTo>
                    <a:pt x="160" y="288"/>
                  </a:lnTo>
                  <a:lnTo>
                    <a:pt x="160" y="249"/>
                  </a:lnTo>
                  <a:lnTo>
                    <a:pt x="192" y="245"/>
                  </a:lnTo>
                  <a:close/>
                  <a:moveTo>
                    <a:pt x="244" y="239"/>
                  </a:moveTo>
                  <a:lnTo>
                    <a:pt x="244" y="282"/>
                  </a:lnTo>
                  <a:lnTo>
                    <a:pt x="208" y="285"/>
                  </a:lnTo>
                  <a:lnTo>
                    <a:pt x="208" y="243"/>
                  </a:lnTo>
                  <a:lnTo>
                    <a:pt x="244" y="239"/>
                  </a:lnTo>
                  <a:close/>
                  <a:moveTo>
                    <a:pt x="302" y="232"/>
                  </a:moveTo>
                  <a:lnTo>
                    <a:pt x="302" y="276"/>
                  </a:lnTo>
                  <a:lnTo>
                    <a:pt x="262" y="280"/>
                  </a:lnTo>
                  <a:lnTo>
                    <a:pt x="262" y="237"/>
                  </a:lnTo>
                  <a:lnTo>
                    <a:pt x="302" y="232"/>
                  </a:lnTo>
                  <a:close/>
                  <a:moveTo>
                    <a:pt x="144" y="193"/>
                  </a:moveTo>
                  <a:lnTo>
                    <a:pt x="144" y="232"/>
                  </a:lnTo>
                  <a:lnTo>
                    <a:pt x="114" y="237"/>
                  </a:lnTo>
                  <a:lnTo>
                    <a:pt x="113" y="198"/>
                  </a:lnTo>
                  <a:lnTo>
                    <a:pt x="144" y="193"/>
                  </a:lnTo>
                  <a:close/>
                  <a:moveTo>
                    <a:pt x="192" y="185"/>
                  </a:moveTo>
                  <a:lnTo>
                    <a:pt x="192" y="226"/>
                  </a:lnTo>
                  <a:lnTo>
                    <a:pt x="160" y="230"/>
                  </a:lnTo>
                  <a:lnTo>
                    <a:pt x="158" y="190"/>
                  </a:lnTo>
                  <a:lnTo>
                    <a:pt x="192" y="185"/>
                  </a:lnTo>
                  <a:close/>
                  <a:moveTo>
                    <a:pt x="244" y="175"/>
                  </a:moveTo>
                  <a:lnTo>
                    <a:pt x="244" y="218"/>
                  </a:lnTo>
                  <a:lnTo>
                    <a:pt x="208" y="223"/>
                  </a:lnTo>
                  <a:lnTo>
                    <a:pt x="208" y="182"/>
                  </a:lnTo>
                  <a:lnTo>
                    <a:pt x="244" y="175"/>
                  </a:lnTo>
                  <a:close/>
                  <a:moveTo>
                    <a:pt x="302" y="165"/>
                  </a:moveTo>
                  <a:lnTo>
                    <a:pt x="302" y="210"/>
                  </a:lnTo>
                  <a:lnTo>
                    <a:pt x="262" y="216"/>
                  </a:lnTo>
                  <a:lnTo>
                    <a:pt x="262" y="173"/>
                  </a:lnTo>
                  <a:lnTo>
                    <a:pt x="302" y="165"/>
                  </a:lnTo>
                  <a:close/>
                  <a:moveTo>
                    <a:pt x="144" y="135"/>
                  </a:moveTo>
                  <a:lnTo>
                    <a:pt x="144" y="175"/>
                  </a:lnTo>
                  <a:lnTo>
                    <a:pt x="113" y="180"/>
                  </a:lnTo>
                  <a:lnTo>
                    <a:pt x="113" y="143"/>
                  </a:lnTo>
                  <a:lnTo>
                    <a:pt x="144" y="135"/>
                  </a:lnTo>
                  <a:close/>
                  <a:moveTo>
                    <a:pt x="192" y="125"/>
                  </a:moveTo>
                  <a:lnTo>
                    <a:pt x="192" y="166"/>
                  </a:lnTo>
                  <a:lnTo>
                    <a:pt x="158" y="173"/>
                  </a:lnTo>
                  <a:lnTo>
                    <a:pt x="158" y="132"/>
                  </a:lnTo>
                  <a:lnTo>
                    <a:pt x="192" y="125"/>
                  </a:lnTo>
                  <a:close/>
                  <a:moveTo>
                    <a:pt x="244" y="113"/>
                  </a:moveTo>
                  <a:lnTo>
                    <a:pt x="244" y="156"/>
                  </a:lnTo>
                  <a:lnTo>
                    <a:pt x="208" y="163"/>
                  </a:lnTo>
                  <a:lnTo>
                    <a:pt x="208" y="121"/>
                  </a:lnTo>
                  <a:lnTo>
                    <a:pt x="244" y="113"/>
                  </a:lnTo>
                  <a:close/>
                  <a:moveTo>
                    <a:pt x="302" y="100"/>
                  </a:moveTo>
                  <a:lnTo>
                    <a:pt x="302" y="145"/>
                  </a:lnTo>
                  <a:lnTo>
                    <a:pt x="262" y="153"/>
                  </a:lnTo>
                  <a:lnTo>
                    <a:pt x="262" y="109"/>
                  </a:lnTo>
                  <a:lnTo>
                    <a:pt x="302" y="100"/>
                  </a:lnTo>
                  <a:close/>
                  <a:moveTo>
                    <a:pt x="389" y="0"/>
                  </a:moveTo>
                  <a:lnTo>
                    <a:pt x="389" y="132"/>
                  </a:lnTo>
                  <a:lnTo>
                    <a:pt x="407" y="132"/>
                  </a:lnTo>
                  <a:lnTo>
                    <a:pt x="407" y="7"/>
                  </a:lnTo>
                  <a:lnTo>
                    <a:pt x="497" y="43"/>
                  </a:lnTo>
                  <a:lnTo>
                    <a:pt x="497" y="417"/>
                  </a:lnTo>
                  <a:lnTo>
                    <a:pt x="525" y="417"/>
                  </a:lnTo>
                  <a:lnTo>
                    <a:pt x="525" y="452"/>
                  </a:lnTo>
                  <a:lnTo>
                    <a:pt x="355" y="452"/>
                  </a:lnTo>
                  <a:lnTo>
                    <a:pt x="355" y="45"/>
                  </a:lnTo>
                  <a:lnTo>
                    <a:pt x="68" y="121"/>
                  </a:lnTo>
                  <a:lnTo>
                    <a:pt x="68" y="453"/>
                  </a:lnTo>
                  <a:lnTo>
                    <a:pt x="0" y="453"/>
                  </a:lnTo>
                  <a:lnTo>
                    <a:pt x="0" y="418"/>
                  </a:lnTo>
                  <a:lnTo>
                    <a:pt x="34" y="418"/>
                  </a:lnTo>
                  <a:lnTo>
                    <a:pt x="34" y="96"/>
                  </a:lnTo>
                  <a:lnTo>
                    <a:pt x="47" y="91"/>
                  </a:lnTo>
                  <a:lnTo>
                    <a:pt x="367" y="6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-123092" y="4114058"/>
              <a:ext cx="2633305" cy="819911"/>
            </a:xfrm>
            <a:prstGeom prst="rect">
              <a:avLst/>
            </a:prstGeom>
          </p:spPr>
          <p:txBody>
            <a:bodyPr wrap="square" lIns="59761" tIns="29880" rIns="59761" bIns="29880">
              <a:spAutoFit/>
            </a:bodyPr>
            <a:lstStyle/>
            <a:p>
              <a:pPr algn="r"/>
              <a:r>
                <a: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Реестр </a:t>
              </a:r>
              <a:r>
                <a:rPr lang="ru-RU" sz="16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мероприятий</a:t>
              </a:r>
              <a:endPara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34" name="Freeform 154"/>
            <p:cNvSpPr>
              <a:spLocks noEditPoints="1"/>
            </p:cNvSpPr>
            <p:nvPr/>
          </p:nvSpPr>
          <p:spPr bwMode="auto">
            <a:xfrm>
              <a:off x="6186006" y="5885249"/>
              <a:ext cx="463962" cy="305100"/>
            </a:xfrm>
            <a:custGeom>
              <a:avLst/>
              <a:gdLst>
                <a:gd name="T0" fmla="*/ 39 w 441"/>
                <a:gd name="T1" fmla="*/ 12 h 290"/>
                <a:gd name="T2" fmla="*/ 33 w 441"/>
                <a:gd name="T3" fmla="*/ 13 h 290"/>
                <a:gd name="T4" fmla="*/ 29 w 441"/>
                <a:gd name="T5" fmla="*/ 13 h 290"/>
                <a:gd name="T6" fmla="*/ 20 w 441"/>
                <a:gd name="T7" fmla="*/ 19 h 290"/>
                <a:gd name="T8" fmla="*/ 14 w 441"/>
                <a:gd name="T9" fmla="*/ 29 h 290"/>
                <a:gd name="T10" fmla="*/ 12 w 441"/>
                <a:gd name="T11" fmla="*/ 37 h 290"/>
                <a:gd name="T12" fmla="*/ 12 w 441"/>
                <a:gd name="T13" fmla="*/ 252 h 290"/>
                <a:gd name="T14" fmla="*/ 15 w 441"/>
                <a:gd name="T15" fmla="*/ 262 h 290"/>
                <a:gd name="T16" fmla="*/ 20 w 441"/>
                <a:gd name="T17" fmla="*/ 270 h 290"/>
                <a:gd name="T18" fmla="*/ 29 w 441"/>
                <a:gd name="T19" fmla="*/ 276 h 290"/>
                <a:gd name="T20" fmla="*/ 33 w 441"/>
                <a:gd name="T21" fmla="*/ 276 h 290"/>
                <a:gd name="T22" fmla="*/ 39 w 441"/>
                <a:gd name="T23" fmla="*/ 278 h 290"/>
                <a:gd name="T24" fmla="*/ 403 w 441"/>
                <a:gd name="T25" fmla="*/ 278 h 290"/>
                <a:gd name="T26" fmla="*/ 409 w 441"/>
                <a:gd name="T27" fmla="*/ 276 h 290"/>
                <a:gd name="T28" fmla="*/ 412 w 441"/>
                <a:gd name="T29" fmla="*/ 276 h 290"/>
                <a:gd name="T30" fmla="*/ 422 w 441"/>
                <a:gd name="T31" fmla="*/ 270 h 290"/>
                <a:gd name="T32" fmla="*/ 427 w 441"/>
                <a:gd name="T33" fmla="*/ 262 h 290"/>
                <a:gd name="T34" fmla="*/ 429 w 441"/>
                <a:gd name="T35" fmla="*/ 252 h 290"/>
                <a:gd name="T36" fmla="*/ 429 w 441"/>
                <a:gd name="T37" fmla="*/ 37 h 290"/>
                <a:gd name="T38" fmla="*/ 428 w 441"/>
                <a:gd name="T39" fmla="*/ 29 h 290"/>
                <a:gd name="T40" fmla="*/ 422 w 441"/>
                <a:gd name="T41" fmla="*/ 19 h 290"/>
                <a:gd name="T42" fmla="*/ 412 w 441"/>
                <a:gd name="T43" fmla="*/ 13 h 290"/>
                <a:gd name="T44" fmla="*/ 409 w 441"/>
                <a:gd name="T45" fmla="*/ 13 h 290"/>
                <a:gd name="T46" fmla="*/ 403 w 441"/>
                <a:gd name="T47" fmla="*/ 12 h 290"/>
                <a:gd name="T48" fmla="*/ 39 w 441"/>
                <a:gd name="T49" fmla="*/ 12 h 290"/>
                <a:gd name="T50" fmla="*/ 39 w 441"/>
                <a:gd name="T51" fmla="*/ 0 h 290"/>
                <a:gd name="T52" fmla="*/ 403 w 441"/>
                <a:gd name="T53" fmla="*/ 0 h 290"/>
                <a:gd name="T54" fmla="*/ 409 w 441"/>
                <a:gd name="T55" fmla="*/ 1 h 290"/>
                <a:gd name="T56" fmla="*/ 416 w 441"/>
                <a:gd name="T57" fmla="*/ 2 h 290"/>
                <a:gd name="T58" fmla="*/ 419 w 441"/>
                <a:gd name="T59" fmla="*/ 5 h 290"/>
                <a:gd name="T60" fmla="*/ 430 w 441"/>
                <a:gd name="T61" fmla="*/ 11 h 290"/>
                <a:gd name="T62" fmla="*/ 436 w 441"/>
                <a:gd name="T63" fmla="*/ 22 h 290"/>
                <a:gd name="T64" fmla="*/ 439 w 441"/>
                <a:gd name="T65" fmla="*/ 25 h 290"/>
                <a:gd name="T66" fmla="*/ 441 w 441"/>
                <a:gd name="T67" fmla="*/ 37 h 290"/>
                <a:gd name="T68" fmla="*/ 441 w 441"/>
                <a:gd name="T69" fmla="*/ 252 h 290"/>
                <a:gd name="T70" fmla="*/ 439 w 441"/>
                <a:gd name="T71" fmla="*/ 264 h 290"/>
                <a:gd name="T72" fmla="*/ 436 w 441"/>
                <a:gd name="T73" fmla="*/ 269 h 290"/>
                <a:gd name="T74" fmla="*/ 430 w 441"/>
                <a:gd name="T75" fmla="*/ 279 h 290"/>
                <a:gd name="T76" fmla="*/ 419 w 441"/>
                <a:gd name="T77" fmla="*/ 285 h 290"/>
                <a:gd name="T78" fmla="*/ 416 w 441"/>
                <a:gd name="T79" fmla="*/ 287 h 290"/>
                <a:gd name="T80" fmla="*/ 409 w 441"/>
                <a:gd name="T81" fmla="*/ 288 h 290"/>
                <a:gd name="T82" fmla="*/ 403 w 441"/>
                <a:gd name="T83" fmla="*/ 290 h 290"/>
                <a:gd name="T84" fmla="*/ 39 w 441"/>
                <a:gd name="T85" fmla="*/ 290 h 290"/>
                <a:gd name="T86" fmla="*/ 33 w 441"/>
                <a:gd name="T87" fmla="*/ 288 h 290"/>
                <a:gd name="T88" fmla="*/ 26 w 441"/>
                <a:gd name="T89" fmla="*/ 287 h 290"/>
                <a:gd name="T90" fmla="*/ 22 w 441"/>
                <a:gd name="T91" fmla="*/ 285 h 290"/>
                <a:gd name="T92" fmla="*/ 11 w 441"/>
                <a:gd name="T93" fmla="*/ 279 h 290"/>
                <a:gd name="T94" fmla="*/ 5 w 441"/>
                <a:gd name="T95" fmla="*/ 269 h 290"/>
                <a:gd name="T96" fmla="*/ 3 w 441"/>
                <a:gd name="T97" fmla="*/ 264 h 290"/>
                <a:gd name="T98" fmla="*/ 0 w 441"/>
                <a:gd name="T99" fmla="*/ 252 h 290"/>
                <a:gd name="T100" fmla="*/ 0 w 441"/>
                <a:gd name="T101" fmla="*/ 37 h 290"/>
                <a:gd name="T102" fmla="*/ 3 w 441"/>
                <a:gd name="T103" fmla="*/ 25 h 290"/>
                <a:gd name="T104" fmla="*/ 5 w 441"/>
                <a:gd name="T105" fmla="*/ 22 h 290"/>
                <a:gd name="T106" fmla="*/ 11 w 441"/>
                <a:gd name="T107" fmla="*/ 11 h 290"/>
                <a:gd name="T108" fmla="*/ 22 w 441"/>
                <a:gd name="T109" fmla="*/ 5 h 290"/>
                <a:gd name="T110" fmla="*/ 26 w 441"/>
                <a:gd name="T111" fmla="*/ 2 h 290"/>
                <a:gd name="T112" fmla="*/ 33 w 441"/>
                <a:gd name="T113" fmla="*/ 1 h 290"/>
                <a:gd name="T114" fmla="*/ 39 w 441"/>
                <a:gd name="T11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1" h="290">
                  <a:moveTo>
                    <a:pt x="39" y="12"/>
                  </a:moveTo>
                  <a:lnTo>
                    <a:pt x="33" y="13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4" y="29"/>
                  </a:lnTo>
                  <a:lnTo>
                    <a:pt x="12" y="37"/>
                  </a:lnTo>
                  <a:lnTo>
                    <a:pt x="12" y="252"/>
                  </a:lnTo>
                  <a:lnTo>
                    <a:pt x="15" y="262"/>
                  </a:lnTo>
                  <a:lnTo>
                    <a:pt x="20" y="270"/>
                  </a:lnTo>
                  <a:lnTo>
                    <a:pt x="29" y="276"/>
                  </a:lnTo>
                  <a:lnTo>
                    <a:pt x="33" y="276"/>
                  </a:lnTo>
                  <a:lnTo>
                    <a:pt x="39" y="278"/>
                  </a:lnTo>
                  <a:lnTo>
                    <a:pt x="403" y="278"/>
                  </a:lnTo>
                  <a:lnTo>
                    <a:pt x="409" y="276"/>
                  </a:lnTo>
                  <a:lnTo>
                    <a:pt x="412" y="276"/>
                  </a:lnTo>
                  <a:lnTo>
                    <a:pt x="422" y="270"/>
                  </a:lnTo>
                  <a:lnTo>
                    <a:pt x="427" y="262"/>
                  </a:lnTo>
                  <a:lnTo>
                    <a:pt x="429" y="252"/>
                  </a:lnTo>
                  <a:lnTo>
                    <a:pt x="429" y="37"/>
                  </a:lnTo>
                  <a:lnTo>
                    <a:pt x="428" y="29"/>
                  </a:lnTo>
                  <a:lnTo>
                    <a:pt x="422" y="19"/>
                  </a:lnTo>
                  <a:lnTo>
                    <a:pt x="412" y="13"/>
                  </a:lnTo>
                  <a:lnTo>
                    <a:pt x="409" y="13"/>
                  </a:lnTo>
                  <a:lnTo>
                    <a:pt x="403" y="12"/>
                  </a:lnTo>
                  <a:lnTo>
                    <a:pt x="39" y="12"/>
                  </a:lnTo>
                  <a:close/>
                  <a:moveTo>
                    <a:pt x="39" y="0"/>
                  </a:moveTo>
                  <a:lnTo>
                    <a:pt x="403" y="0"/>
                  </a:lnTo>
                  <a:lnTo>
                    <a:pt x="409" y="1"/>
                  </a:lnTo>
                  <a:lnTo>
                    <a:pt x="416" y="2"/>
                  </a:lnTo>
                  <a:lnTo>
                    <a:pt x="419" y="5"/>
                  </a:lnTo>
                  <a:lnTo>
                    <a:pt x="430" y="11"/>
                  </a:lnTo>
                  <a:lnTo>
                    <a:pt x="436" y="22"/>
                  </a:lnTo>
                  <a:lnTo>
                    <a:pt x="439" y="25"/>
                  </a:lnTo>
                  <a:lnTo>
                    <a:pt x="441" y="37"/>
                  </a:lnTo>
                  <a:lnTo>
                    <a:pt x="441" y="252"/>
                  </a:lnTo>
                  <a:lnTo>
                    <a:pt x="439" y="264"/>
                  </a:lnTo>
                  <a:lnTo>
                    <a:pt x="436" y="269"/>
                  </a:lnTo>
                  <a:lnTo>
                    <a:pt x="430" y="279"/>
                  </a:lnTo>
                  <a:lnTo>
                    <a:pt x="419" y="285"/>
                  </a:lnTo>
                  <a:lnTo>
                    <a:pt x="416" y="287"/>
                  </a:lnTo>
                  <a:lnTo>
                    <a:pt x="409" y="288"/>
                  </a:lnTo>
                  <a:lnTo>
                    <a:pt x="403" y="290"/>
                  </a:lnTo>
                  <a:lnTo>
                    <a:pt x="39" y="290"/>
                  </a:lnTo>
                  <a:lnTo>
                    <a:pt x="33" y="288"/>
                  </a:lnTo>
                  <a:lnTo>
                    <a:pt x="26" y="287"/>
                  </a:lnTo>
                  <a:lnTo>
                    <a:pt x="22" y="285"/>
                  </a:lnTo>
                  <a:lnTo>
                    <a:pt x="11" y="279"/>
                  </a:lnTo>
                  <a:lnTo>
                    <a:pt x="5" y="269"/>
                  </a:lnTo>
                  <a:lnTo>
                    <a:pt x="3" y="264"/>
                  </a:lnTo>
                  <a:lnTo>
                    <a:pt x="0" y="252"/>
                  </a:lnTo>
                  <a:lnTo>
                    <a:pt x="0" y="37"/>
                  </a:lnTo>
                  <a:lnTo>
                    <a:pt x="3" y="25"/>
                  </a:lnTo>
                  <a:lnTo>
                    <a:pt x="5" y="22"/>
                  </a:lnTo>
                  <a:lnTo>
                    <a:pt x="11" y="11"/>
                  </a:lnTo>
                  <a:lnTo>
                    <a:pt x="22" y="5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55"/>
            <p:cNvSpPr>
              <a:spLocks noEditPoints="1"/>
            </p:cNvSpPr>
            <p:nvPr/>
          </p:nvSpPr>
          <p:spPr bwMode="auto">
            <a:xfrm>
              <a:off x="6310150" y="5801084"/>
              <a:ext cx="216726" cy="90478"/>
            </a:xfrm>
            <a:custGeom>
              <a:avLst/>
              <a:gdLst>
                <a:gd name="T0" fmla="*/ 44 w 206"/>
                <a:gd name="T1" fmla="*/ 40 h 86"/>
                <a:gd name="T2" fmla="*/ 42 w 206"/>
                <a:gd name="T3" fmla="*/ 41 h 86"/>
                <a:gd name="T4" fmla="*/ 41 w 206"/>
                <a:gd name="T5" fmla="*/ 42 h 86"/>
                <a:gd name="T6" fmla="*/ 39 w 206"/>
                <a:gd name="T7" fmla="*/ 45 h 86"/>
                <a:gd name="T8" fmla="*/ 39 w 206"/>
                <a:gd name="T9" fmla="*/ 81 h 86"/>
                <a:gd name="T10" fmla="*/ 166 w 206"/>
                <a:gd name="T11" fmla="*/ 81 h 86"/>
                <a:gd name="T12" fmla="*/ 166 w 206"/>
                <a:gd name="T13" fmla="*/ 45 h 86"/>
                <a:gd name="T14" fmla="*/ 165 w 206"/>
                <a:gd name="T15" fmla="*/ 42 h 86"/>
                <a:gd name="T16" fmla="*/ 164 w 206"/>
                <a:gd name="T17" fmla="*/ 41 h 86"/>
                <a:gd name="T18" fmla="*/ 161 w 206"/>
                <a:gd name="T19" fmla="*/ 40 h 86"/>
                <a:gd name="T20" fmla="*/ 44 w 206"/>
                <a:gd name="T21" fmla="*/ 40 h 86"/>
                <a:gd name="T22" fmla="*/ 44 w 206"/>
                <a:gd name="T23" fmla="*/ 28 h 86"/>
                <a:gd name="T24" fmla="*/ 161 w 206"/>
                <a:gd name="T25" fmla="*/ 28 h 86"/>
                <a:gd name="T26" fmla="*/ 166 w 206"/>
                <a:gd name="T27" fmla="*/ 29 h 86"/>
                <a:gd name="T28" fmla="*/ 171 w 206"/>
                <a:gd name="T29" fmla="*/ 32 h 86"/>
                <a:gd name="T30" fmla="*/ 175 w 206"/>
                <a:gd name="T31" fmla="*/ 35 h 86"/>
                <a:gd name="T32" fmla="*/ 177 w 206"/>
                <a:gd name="T33" fmla="*/ 39 h 86"/>
                <a:gd name="T34" fmla="*/ 177 w 206"/>
                <a:gd name="T35" fmla="*/ 45 h 86"/>
                <a:gd name="T36" fmla="*/ 177 w 206"/>
                <a:gd name="T37" fmla="*/ 86 h 86"/>
                <a:gd name="T38" fmla="*/ 27 w 206"/>
                <a:gd name="T39" fmla="*/ 86 h 86"/>
                <a:gd name="T40" fmla="*/ 27 w 206"/>
                <a:gd name="T41" fmla="*/ 45 h 86"/>
                <a:gd name="T42" fmla="*/ 29 w 206"/>
                <a:gd name="T43" fmla="*/ 39 h 86"/>
                <a:gd name="T44" fmla="*/ 31 w 206"/>
                <a:gd name="T45" fmla="*/ 35 h 86"/>
                <a:gd name="T46" fmla="*/ 35 w 206"/>
                <a:gd name="T47" fmla="*/ 32 h 86"/>
                <a:gd name="T48" fmla="*/ 39 w 206"/>
                <a:gd name="T49" fmla="*/ 29 h 86"/>
                <a:gd name="T50" fmla="*/ 44 w 206"/>
                <a:gd name="T51" fmla="*/ 28 h 86"/>
                <a:gd name="T52" fmla="*/ 44 w 206"/>
                <a:gd name="T53" fmla="*/ 0 h 86"/>
                <a:gd name="T54" fmla="*/ 161 w 206"/>
                <a:gd name="T55" fmla="*/ 0 h 86"/>
                <a:gd name="T56" fmla="*/ 178 w 206"/>
                <a:gd name="T57" fmla="*/ 4 h 86"/>
                <a:gd name="T58" fmla="*/ 193 w 206"/>
                <a:gd name="T59" fmla="*/ 13 h 86"/>
                <a:gd name="T60" fmla="*/ 202 w 206"/>
                <a:gd name="T61" fmla="*/ 27 h 86"/>
                <a:gd name="T62" fmla="*/ 206 w 206"/>
                <a:gd name="T63" fmla="*/ 45 h 86"/>
                <a:gd name="T64" fmla="*/ 206 w 206"/>
                <a:gd name="T65" fmla="*/ 86 h 86"/>
                <a:gd name="T66" fmla="*/ 194 w 206"/>
                <a:gd name="T67" fmla="*/ 86 h 86"/>
                <a:gd name="T68" fmla="*/ 194 w 206"/>
                <a:gd name="T69" fmla="*/ 45 h 86"/>
                <a:gd name="T70" fmla="*/ 192 w 206"/>
                <a:gd name="T71" fmla="*/ 32 h 86"/>
                <a:gd name="T72" fmla="*/ 184 w 206"/>
                <a:gd name="T73" fmla="*/ 22 h 86"/>
                <a:gd name="T74" fmla="*/ 175 w 206"/>
                <a:gd name="T75" fmla="*/ 15 h 86"/>
                <a:gd name="T76" fmla="*/ 161 w 206"/>
                <a:gd name="T77" fmla="*/ 12 h 86"/>
                <a:gd name="T78" fmla="*/ 44 w 206"/>
                <a:gd name="T79" fmla="*/ 12 h 86"/>
                <a:gd name="T80" fmla="*/ 31 w 206"/>
                <a:gd name="T81" fmla="*/ 15 h 86"/>
                <a:gd name="T82" fmla="*/ 21 w 206"/>
                <a:gd name="T83" fmla="*/ 22 h 86"/>
                <a:gd name="T84" fmla="*/ 14 w 206"/>
                <a:gd name="T85" fmla="*/ 32 h 86"/>
                <a:gd name="T86" fmla="*/ 12 w 206"/>
                <a:gd name="T87" fmla="*/ 45 h 86"/>
                <a:gd name="T88" fmla="*/ 12 w 206"/>
                <a:gd name="T89" fmla="*/ 86 h 86"/>
                <a:gd name="T90" fmla="*/ 0 w 206"/>
                <a:gd name="T91" fmla="*/ 86 h 86"/>
                <a:gd name="T92" fmla="*/ 0 w 206"/>
                <a:gd name="T93" fmla="*/ 45 h 86"/>
                <a:gd name="T94" fmla="*/ 3 w 206"/>
                <a:gd name="T95" fmla="*/ 27 h 86"/>
                <a:gd name="T96" fmla="*/ 13 w 206"/>
                <a:gd name="T97" fmla="*/ 13 h 86"/>
                <a:gd name="T98" fmla="*/ 27 w 206"/>
                <a:gd name="T99" fmla="*/ 4 h 86"/>
                <a:gd name="T100" fmla="*/ 44 w 206"/>
                <a:gd name="T10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6" h="86">
                  <a:moveTo>
                    <a:pt x="44" y="40"/>
                  </a:moveTo>
                  <a:lnTo>
                    <a:pt x="42" y="41"/>
                  </a:lnTo>
                  <a:lnTo>
                    <a:pt x="41" y="42"/>
                  </a:lnTo>
                  <a:lnTo>
                    <a:pt x="39" y="45"/>
                  </a:lnTo>
                  <a:lnTo>
                    <a:pt x="39" y="81"/>
                  </a:lnTo>
                  <a:lnTo>
                    <a:pt x="166" y="81"/>
                  </a:lnTo>
                  <a:lnTo>
                    <a:pt x="166" y="45"/>
                  </a:lnTo>
                  <a:lnTo>
                    <a:pt x="165" y="42"/>
                  </a:lnTo>
                  <a:lnTo>
                    <a:pt x="164" y="41"/>
                  </a:lnTo>
                  <a:lnTo>
                    <a:pt x="161" y="40"/>
                  </a:lnTo>
                  <a:lnTo>
                    <a:pt x="44" y="40"/>
                  </a:lnTo>
                  <a:close/>
                  <a:moveTo>
                    <a:pt x="44" y="28"/>
                  </a:moveTo>
                  <a:lnTo>
                    <a:pt x="161" y="28"/>
                  </a:lnTo>
                  <a:lnTo>
                    <a:pt x="166" y="29"/>
                  </a:lnTo>
                  <a:lnTo>
                    <a:pt x="171" y="32"/>
                  </a:lnTo>
                  <a:lnTo>
                    <a:pt x="175" y="35"/>
                  </a:lnTo>
                  <a:lnTo>
                    <a:pt x="177" y="39"/>
                  </a:lnTo>
                  <a:lnTo>
                    <a:pt x="177" y="45"/>
                  </a:lnTo>
                  <a:lnTo>
                    <a:pt x="177" y="86"/>
                  </a:lnTo>
                  <a:lnTo>
                    <a:pt x="27" y="86"/>
                  </a:lnTo>
                  <a:lnTo>
                    <a:pt x="27" y="45"/>
                  </a:lnTo>
                  <a:lnTo>
                    <a:pt x="29" y="39"/>
                  </a:lnTo>
                  <a:lnTo>
                    <a:pt x="31" y="35"/>
                  </a:lnTo>
                  <a:lnTo>
                    <a:pt x="35" y="32"/>
                  </a:lnTo>
                  <a:lnTo>
                    <a:pt x="39" y="29"/>
                  </a:lnTo>
                  <a:lnTo>
                    <a:pt x="44" y="28"/>
                  </a:lnTo>
                  <a:close/>
                  <a:moveTo>
                    <a:pt x="44" y="0"/>
                  </a:moveTo>
                  <a:lnTo>
                    <a:pt x="161" y="0"/>
                  </a:lnTo>
                  <a:lnTo>
                    <a:pt x="178" y="4"/>
                  </a:lnTo>
                  <a:lnTo>
                    <a:pt x="193" y="13"/>
                  </a:lnTo>
                  <a:lnTo>
                    <a:pt x="202" y="27"/>
                  </a:lnTo>
                  <a:lnTo>
                    <a:pt x="206" y="45"/>
                  </a:lnTo>
                  <a:lnTo>
                    <a:pt x="206" y="86"/>
                  </a:lnTo>
                  <a:lnTo>
                    <a:pt x="194" y="86"/>
                  </a:lnTo>
                  <a:lnTo>
                    <a:pt x="194" y="45"/>
                  </a:lnTo>
                  <a:lnTo>
                    <a:pt x="192" y="32"/>
                  </a:lnTo>
                  <a:lnTo>
                    <a:pt x="184" y="22"/>
                  </a:lnTo>
                  <a:lnTo>
                    <a:pt x="175" y="15"/>
                  </a:lnTo>
                  <a:lnTo>
                    <a:pt x="161" y="12"/>
                  </a:lnTo>
                  <a:lnTo>
                    <a:pt x="44" y="12"/>
                  </a:lnTo>
                  <a:lnTo>
                    <a:pt x="31" y="15"/>
                  </a:lnTo>
                  <a:lnTo>
                    <a:pt x="21" y="22"/>
                  </a:lnTo>
                  <a:lnTo>
                    <a:pt x="14" y="32"/>
                  </a:lnTo>
                  <a:lnTo>
                    <a:pt x="12" y="45"/>
                  </a:lnTo>
                  <a:lnTo>
                    <a:pt x="12" y="86"/>
                  </a:lnTo>
                  <a:lnTo>
                    <a:pt x="0" y="86"/>
                  </a:lnTo>
                  <a:lnTo>
                    <a:pt x="0" y="45"/>
                  </a:lnTo>
                  <a:lnTo>
                    <a:pt x="3" y="27"/>
                  </a:lnTo>
                  <a:lnTo>
                    <a:pt x="13" y="13"/>
                  </a:lnTo>
                  <a:lnTo>
                    <a:pt x="27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156"/>
            <p:cNvSpPr>
              <a:spLocks/>
            </p:cNvSpPr>
            <p:nvPr/>
          </p:nvSpPr>
          <p:spPr bwMode="auto">
            <a:xfrm>
              <a:off x="6200735" y="5895770"/>
              <a:ext cx="189372" cy="119936"/>
            </a:xfrm>
            <a:custGeom>
              <a:avLst/>
              <a:gdLst>
                <a:gd name="T0" fmla="*/ 8 w 180"/>
                <a:gd name="T1" fmla="*/ 0 h 114"/>
                <a:gd name="T2" fmla="*/ 12 w 180"/>
                <a:gd name="T3" fmla="*/ 3 h 114"/>
                <a:gd name="T4" fmla="*/ 15 w 180"/>
                <a:gd name="T5" fmla="*/ 8 h 114"/>
                <a:gd name="T6" fmla="*/ 21 w 180"/>
                <a:gd name="T7" fmla="*/ 13 h 114"/>
                <a:gd name="T8" fmla="*/ 29 w 180"/>
                <a:gd name="T9" fmla="*/ 20 h 114"/>
                <a:gd name="T10" fmla="*/ 48 w 180"/>
                <a:gd name="T11" fmla="*/ 37 h 114"/>
                <a:gd name="T12" fmla="*/ 60 w 180"/>
                <a:gd name="T13" fmla="*/ 47 h 114"/>
                <a:gd name="T14" fmla="*/ 85 w 180"/>
                <a:gd name="T15" fmla="*/ 65 h 114"/>
                <a:gd name="T16" fmla="*/ 116 w 180"/>
                <a:gd name="T17" fmla="*/ 82 h 114"/>
                <a:gd name="T18" fmla="*/ 131 w 180"/>
                <a:gd name="T19" fmla="*/ 89 h 114"/>
                <a:gd name="T20" fmla="*/ 131 w 180"/>
                <a:gd name="T21" fmla="*/ 89 h 114"/>
                <a:gd name="T22" fmla="*/ 143 w 180"/>
                <a:gd name="T23" fmla="*/ 94 h 114"/>
                <a:gd name="T24" fmla="*/ 161 w 180"/>
                <a:gd name="T25" fmla="*/ 99 h 114"/>
                <a:gd name="T26" fmla="*/ 180 w 180"/>
                <a:gd name="T27" fmla="*/ 102 h 114"/>
                <a:gd name="T28" fmla="*/ 178 w 180"/>
                <a:gd name="T29" fmla="*/ 114 h 114"/>
                <a:gd name="T30" fmla="*/ 161 w 180"/>
                <a:gd name="T31" fmla="*/ 111 h 114"/>
                <a:gd name="T32" fmla="*/ 143 w 180"/>
                <a:gd name="T33" fmla="*/ 106 h 114"/>
                <a:gd name="T34" fmla="*/ 128 w 180"/>
                <a:gd name="T35" fmla="*/ 100 h 114"/>
                <a:gd name="T36" fmla="*/ 123 w 180"/>
                <a:gd name="T37" fmla="*/ 97 h 114"/>
                <a:gd name="T38" fmla="*/ 107 w 180"/>
                <a:gd name="T39" fmla="*/ 90 h 114"/>
                <a:gd name="T40" fmla="*/ 77 w 180"/>
                <a:gd name="T41" fmla="*/ 73 h 114"/>
                <a:gd name="T42" fmla="*/ 52 w 180"/>
                <a:gd name="T43" fmla="*/ 55 h 114"/>
                <a:gd name="T44" fmla="*/ 40 w 180"/>
                <a:gd name="T45" fmla="*/ 45 h 114"/>
                <a:gd name="T46" fmla="*/ 20 w 180"/>
                <a:gd name="T47" fmla="*/ 28 h 114"/>
                <a:gd name="T48" fmla="*/ 13 w 180"/>
                <a:gd name="T49" fmla="*/ 21 h 114"/>
                <a:gd name="T50" fmla="*/ 7 w 180"/>
                <a:gd name="T51" fmla="*/ 16 h 114"/>
                <a:gd name="T52" fmla="*/ 3 w 180"/>
                <a:gd name="T53" fmla="*/ 12 h 114"/>
                <a:gd name="T54" fmla="*/ 0 w 180"/>
                <a:gd name="T55" fmla="*/ 8 h 114"/>
                <a:gd name="T56" fmla="*/ 0 w 180"/>
                <a:gd name="T57" fmla="*/ 7 h 114"/>
                <a:gd name="T58" fmla="*/ 8 w 180"/>
                <a:gd name="T5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114">
                  <a:moveTo>
                    <a:pt x="8" y="0"/>
                  </a:moveTo>
                  <a:lnTo>
                    <a:pt x="12" y="3"/>
                  </a:lnTo>
                  <a:lnTo>
                    <a:pt x="15" y="8"/>
                  </a:lnTo>
                  <a:lnTo>
                    <a:pt x="21" y="13"/>
                  </a:lnTo>
                  <a:lnTo>
                    <a:pt x="29" y="20"/>
                  </a:lnTo>
                  <a:lnTo>
                    <a:pt x="48" y="37"/>
                  </a:lnTo>
                  <a:lnTo>
                    <a:pt x="60" y="47"/>
                  </a:lnTo>
                  <a:lnTo>
                    <a:pt x="85" y="65"/>
                  </a:lnTo>
                  <a:lnTo>
                    <a:pt x="116" y="82"/>
                  </a:lnTo>
                  <a:lnTo>
                    <a:pt x="131" y="89"/>
                  </a:lnTo>
                  <a:lnTo>
                    <a:pt x="131" y="89"/>
                  </a:lnTo>
                  <a:lnTo>
                    <a:pt x="143" y="94"/>
                  </a:lnTo>
                  <a:lnTo>
                    <a:pt x="161" y="99"/>
                  </a:lnTo>
                  <a:lnTo>
                    <a:pt x="180" y="102"/>
                  </a:lnTo>
                  <a:lnTo>
                    <a:pt x="178" y="114"/>
                  </a:lnTo>
                  <a:lnTo>
                    <a:pt x="161" y="111"/>
                  </a:lnTo>
                  <a:lnTo>
                    <a:pt x="143" y="106"/>
                  </a:lnTo>
                  <a:lnTo>
                    <a:pt x="128" y="100"/>
                  </a:lnTo>
                  <a:lnTo>
                    <a:pt x="123" y="97"/>
                  </a:lnTo>
                  <a:lnTo>
                    <a:pt x="107" y="90"/>
                  </a:lnTo>
                  <a:lnTo>
                    <a:pt x="77" y="73"/>
                  </a:lnTo>
                  <a:lnTo>
                    <a:pt x="52" y="55"/>
                  </a:lnTo>
                  <a:lnTo>
                    <a:pt x="40" y="45"/>
                  </a:lnTo>
                  <a:lnTo>
                    <a:pt x="20" y="28"/>
                  </a:lnTo>
                  <a:lnTo>
                    <a:pt x="13" y="21"/>
                  </a:lnTo>
                  <a:lnTo>
                    <a:pt x="7" y="16"/>
                  </a:lnTo>
                  <a:lnTo>
                    <a:pt x="3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157"/>
            <p:cNvSpPr>
              <a:spLocks/>
            </p:cNvSpPr>
            <p:nvPr/>
          </p:nvSpPr>
          <p:spPr bwMode="auto">
            <a:xfrm>
              <a:off x="6447971" y="5895770"/>
              <a:ext cx="189372" cy="119936"/>
            </a:xfrm>
            <a:custGeom>
              <a:avLst/>
              <a:gdLst>
                <a:gd name="T0" fmla="*/ 170 w 180"/>
                <a:gd name="T1" fmla="*/ 0 h 114"/>
                <a:gd name="T2" fmla="*/ 172 w 180"/>
                <a:gd name="T3" fmla="*/ 0 h 114"/>
                <a:gd name="T4" fmla="*/ 180 w 180"/>
                <a:gd name="T5" fmla="*/ 7 h 114"/>
                <a:gd name="T6" fmla="*/ 179 w 180"/>
                <a:gd name="T7" fmla="*/ 8 h 114"/>
                <a:gd name="T8" fmla="*/ 176 w 180"/>
                <a:gd name="T9" fmla="*/ 12 h 114"/>
                <a:gd name="T10" fmla="*/ 172 w 180"/>
                <a:gd name="T11" fmla="*/ 16 h 114"/>
                <a:gd name="T12" fmla="*/ 166 w 180"/>
                <a:gd name="T13" fmla="*/ 21 h 114"/>
                <a:gd name="T14" fmla="*/ 158 w 180"/>
                <a:gd name="T15" fmla="*/ 28 h 114"/>
                <a:gd name="T16" fmla="*/ 139 w 180"/>
                <a:gd name="T17" fmla="*/ 45 h 114"/>
                <a:gd name="T18" fmla="*/ 127 w 180"/>
                <a:gd name="T19" fmla="*/ 55 h 114"/>
                <a:gd name="T20" fmla="*/ 102 w 180"/>
                <a:gd name="T21" fmla="*/ 73 h 114"/>
                <a:gd name="T22" fmla="*/ 71 w 180"/>
                <a:gd name="T23" fmla="*/ 90 h 114"/>
                <a:gd name="T24" fmla="*/ 56 w 180"/>
                <a:gd name="T25" fmla="*/ 97 h 114"/>
                <a:gd name="T26" fmla="*/ 51 w 180"/>
                <a:gd name="T27" fmla="*/ 100 h 114"/>
                <a:gd name="T28" fmla="*/ 35 w 180"/>
                <a:gd name="T29" fmla="*/ 106 h 114"/>
                <a:gd name="T30" fmla="*/ 18 w 180"/>
                <a:gd name="T31" fmla="*/ 111 h 114"/>
                <a:gd name="T32" fmla="*/ 1 w 180"/>
                <a:gd name="T33" fmla="*/ 114 h 114"/>
                <a:gd name="T34" fmla="*/ 0 w 180"/>
                <a:gd name="T35" fmla="*/ 102 h 114"/>
                <a:gd name="T36" fmla="*/ 18 w 180"/>
                <a:gd name="T37" fmla="*/ 99 h 114"/>
                <a:gd name="T38" fmla="*/ 35 w 180"/>
                <a:gd name="T39" fmla="*/ 94 h 114"/>
                <a:gd name="T40" fmla="*/ 47 w 180"/>
                <a:gd name="T41" fmla="*/ 89 h 114"/>
                <a:gd name="T42" fmla="*/ 47 w 180"/>
                <a:gd name="T43" fmla="*/ 89 h 114"/>
                <a:gd name="T44" fmla="*/ 63 w 180"/>
                <a:gd name="T45" fmla="*/ 82 h 114"/>
                <a:gd name="T46" fmla="*/ 93 w 180"/>
                <a:gd name="T47" fmla="*/ 65 h 114"/>
                <a:gd name="T48" fmla="*/ 119 w 180"/>
                <a:gd name="T49" fmla="*/ 47 h 114"/>
                <a:gd name="T50" fmla="*/ 131 w 180"/>
                <a:gd name="T51" fmla="*/ 37 h 114"/>
                <a:gd name="T52" fmla="*/ 150 w 180"/>
                <a:gd name="T53" fmla="*/ 20 h 114"/>
                <a:gd name="T54" fmla="*/ 157 w 180"/>
                <a:gd name="T55" fmla="*/ 13 h 114"/>
                <a:gd name="T56" fmla="*/ 163 w 180"/>
                <a:gd name="T57" fmla="*/ 8 h 114"/>
                <a:gd name="T58" fmla="*/ 168 w 180"/>
                <a:gd name="T59" fmla="*/ 3 h 114"/>
                <a:gd name="T60" fmla="*/ 170 w 180"/>
                <a:gd name="T6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14">
                  <a:moveTo>
                    <a:pt x="170" y="0"/>
                  </a:moveTo>
                  <a:lnTo>
                    <a:pt x="172" y="0"/>
                  </a:lnTo>
                  <a:lnTo>
                    <a:pt x="180" y="7"/>
                  </a:lnTo>
                  <a:lnTo>
                    <a:pt x="179" y="8"/>
                  </a:lnTo>
                  <a:lnTo>
                    <a:pt x="176" y="12"/>
                  </a:lnTo>
                  <a:lnTo>
                    <a:pt x="172" y="16"/>
                  </a:lnTo>
                  <a:lnTo>
                    <a:pt x="166" y="21"/>
                  </a:lnTo>
                  <a:lnTo>
                    <a:pt x="158" y="28"/>
                  </a:lnTo>
                  <a:lnTo>
                    <a:pt x="139" y="45"/>
                  </a:lnTo>
                  <a:lnTo>
                    <a:pt x="127" y="55"/>
                  </a:lnTo>
                  <a:lnTo>
                    <a:pt x="102" y="73"/>
                  </a:lnTo>
                  <a:lnTo>
                    <a:pt x="71" y="90"/>
                  </a:lnTo>
                  <a:lnTo>
                    <a:pt x="56" y="97"/>
                  </a:lnTo>
                  <a:lnTo>
                    <a:pt x="51" y="100"/>
                  </a:lnTo>
                  <a:lnTo>
                    <a:pt x="35" y="106"/>
                  </a:lnTo>
                  <a:lnTo>
                    <a:pt x="18" y="111"/>
                  </a:lnTo>
                  <a:lnTo>
                    <a:pt x="1" y="114"/>
                  </a:lnTo>
                  <a:lnTo>
                    <a:pt x="0" y="102"/>
                  </a:lnTo>
                  <a:lnTo>
                    <a:pt x="18" y="99"/>
                  </a:lnTo>
                  <a:lnTo>
                    <a:pt x="35" y="94"/>
                  </a:lnTo>
                  <a:lnTo>
                    <a:pt x="47" y="89"/>
                  </a:lnTo>
                  <a:lnTo>
                    <a:pt x="47" y="89"/>
                  </a:lnTo>
                  <a:lnTo>
                    <a:pt x="63" y="82"/>
                  </a:lnTo>
                  <a:lnTo>
                    <a:pt x="93" y="65"/>
                  </a:lnTo>
                  <a:lnTo>
                    <a:pt x="119" y="47"/>
                  </a:lnTo>
                  <a:lnTo>
                    <a:pt x="131" y="37"/>
                  </a:lnTo>
                  <a:lnTo>
                    <a:pt x="150" y="20"/>
                  </a:lnTo>
                  <a:lnTo>
                    <a:pt x="157" y="13"/>
                  </a:lnTo>
                  <a:lnTo>
                    <a:pt x="163" y="8"/>
                  </a:lnTo>
                  <a:lnTo>
                    <a:pt x="168" y="3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158"/>
            <p:cNvSpPr>
              <a:spLocks noEditPoints="1"/>
            </p:cNvSpPr>
            <p:nvPr/>
          </p:nvSpPr>
          <p:spPr bwMode="auto">
            <a:xfrm>
              <a:off x="6377482" y="5975727"/>
              <a:ext cx="82061" cy="83114"/>
            </a:xfrm>
            <a:custGeom>
              <a:avLst/>
              <a:gdLst>
                <a:gd name="T0" fmla="*/ 38 w 78"/>
                <a:gd name="T1" fmla="*/ 12 h 79"/>
                <a:gd name="T2" fmla="*/ 32 w 78"/>
                <a:gd name="T3" fmla="*/ 13 h 79"/>
                <a:gd name="T4" fmla="*/ 29 w 78"/>
                <a:gd name="T5" fmla="*/ 13 h 79"/>
                <a:gd name="T6" fmla="*/ 19 w 78"/>
                <a:gd name="T7" fmla="*/ 20 h 79"/>
                <a:gd name="T8" fmla="*/ 14 w 78"/>
                <a:gd name="T9" fmla="*/ 29 h 79"/>
                <a:gd name="T10" fmla="*/ 13 w 78"/>
                <a:gd name="T11" fmla="*/ 32 h 79"/>
                <a:gd name="T12" fmla="*/ 12 w 78"/>
                <a:gd name="T13" fmla="*/ 39 h 79"/>
                <a:gd name="T14" fmla="*/ 13 w 78"/>
                <a:gd name="T15" fmla="*/ 47 h 79"/>
                <a:gd name="T16" fmla="*/ 13 w 78"/>
                <a:gd name="T17" fmla="*/ 49 h 79"/>
                <a:gd name="T18" fmla="*/ 19 w 78"/>
                <a:gd name="T19" fmla="*/ 59 h 79"/>
                <a:gd name="T20" fmla="*/ 29 w 78"/>
                <a:gd name="T21" fmla="*/ 66 h 79"/>
                <a:gd name="T22" fmla="*/ 32 w 78"/>
                <a:gd name="T23" fmla="*/ 66 h 79"/>
                <a:gd name="T24" fmla="*/ 38 w 78"/>
                <a:gd name="T25" fmla="*/ 67 h 79"/>
                <a:gd name="T26" fmla="*/ 45 w 78"/>
                <a:gd name="T27" fmla="*/ 66 h 79"/>
                <a:gd name="T28" fmla="*/ 49 w 78"/>
                <a:gd name="T29" fmla="*/ 65 h 79"/>
                <a:gd name="T30" fmla="*/ 59 w 78"/>
                <a:gd name="T31" fmla="*/ 59 h 79"/>
                <a:gd name="T32" fmla="*/ 65 w 78"/>
                <a:gd name="T33" fmla="*/ 49 h 79"/>
                <a:gd name="T34" fmla="*/ 65 w 78"/>
                <a:gd name="T35" fmla="*/ 47 h 79"/>
                <a:gd name="T36" fmla="*/ 66 w 78"/>
                <a:gd name="T37" fmla="*/ 39 h 79"/>
                <a:gd name="T38" fmla="*/ 65 w 78"/>
                <a:gd name="T39" fmla="*/ 32 h 79"/>
                <a:gd name="T40" fmla="*/ 64 w 78"/>
                <a:gd name="T41" fmla="*/ 29 h 79"/>
                <a:gd name="T42" fmla="*/ 59 w 78"/>
                <a:gd name="T43" fmla="*/ 20 h 79"/>
                <a:gd name="T44" fmla="*/ 49 w 78"/>
                <a:gd name="T45" fmla="*/ 14 h 79"/>
                <a:gd name="T46" fmla="*/ 45 w 78"/>
                <a:gd name="T47" fmla="*/ 13 h 79"/>
                <a:gd name="T48" fmla="*/ 38 w 78"/>
                <a:gd name="T49" fmla="*/ 12 h 79"/>
                <a:gd name="T50" fmla="*/ 38 w 78"/>
                <a:gd name="T51" fmla="*/ 0 h 79"/>
                <a:gd name="T52" fmla="*/ 45 w 78"/>
                <a:gd name="T53" fmla="*/ 1 h 79"/>
                <a:gd name="T54" fmla="*/ 51 w 78"/>
                <a:gd name="T55" fmla="*/ 2 h 79"/>
                <a:gd name="T56" fmla="*/ 56 w 78"/>
                <a:gd name="T57" fmla="*/ 4 h 79"/>
                <a:gd name="T58" fmla="*/ 67 w 78"/>
                <a:gd name="T59" fmla="*/ 12 h 79"/>
                <a:gd name="T60" fmla="*/ 73 w 78"/>
                <a:gd name="T61" fmla="*/ 21 h 79"/>
                <a:gd name="T62" fmla="*/ 76 w 78"/>
                <a:gd name="T63" fmla="*/ 26 h 79"/>
                <a:gd name="T64" fmla="*/ 77 w 78"/>
                <a:gd name="T65" fmla="*/ 32 h 79"/>
                <a:gd name="T66" fmla="*/ 78 w 78"/>
                <a:gd name="T67" fmla="*/ 39 h 79"/>
                <a:gd name="T68" fmla="*/ 77 w 78"/>
                <a:gd name="T69" fmla="*/ 47 h 79"/>
                <a:gd name="T70" fmla="*/ 76 w 78"/>
                <a:gd name="T71" fmla="*/ 53 h 79"/>
                <a:gd name="T72" fmla="*/ 73 w 78"/>
                <a:gd name="T73" fmla="*/ 56 h 79"/>
                <a:gd name="T74" fmla="*/ 67 w 78"/>
                <a:gd name="T75" fmla="*/ 67 h 79"/>
                <a:gd name="T76" fmla="*/ 56 w 78"/>
                <a:gd name="T77" fmla="*/ 74 h 79"/>
                <a:gd name="T78" fmla="*/ 51 w 78"/>
                <a:gd name="T79" fmla="*/ 77 h 79"/>
                <a:gd name="T80" fmla="*/ 45 w 78"/>
                <a:gd name="T81" fmla="*/ 78 h 79"/>
                <a:gd name="T82" fmla="*/ 38 w 78"/>
                <a:gd name="T83" fmla="*/ 79 h 79"/>
                <a:gd name="T84" fmla="*/ 32 w 78"/>
                <a:gd name="T85" fmla="*/ 78 h 79"/>
                <a:gd name="T86" fmla="*/ 25 w 78"/>
                <a:gd name="T87" fmla="*/ 77 h 79"/>
                <a:gd name="T88" fmla="*/ 10 w 78"/>
                <a:gd name="T89" fmla="*/ 67 h 79"/>
                <a:gd name="T90" fmla="*/ 4 w 78"/>
                <a:gd name="T91" fmla="*/ 56 h 79"/>
                <a:gd name="T92" fmla="*/ 2 w 78"/>
                <a:gd name="T93" fmla="*/ 53 h 79"/>
                <a:gd name="T94" fmla="*/ 1 w 78"/>
                <a:gd name="T95" fmla="*/ 47 h 79"/>
                <a:gd name="T96" fmla="*/ 0 w 78"/>
                <a:gd name="T97" fmla="*/ 39 h 79"/>
                <a:gd name="T98" fmla="*/ 1 w 78"/>
                <a:gd name="T99" fmla="*/ 32 h 79"/>
                <a:gd name="T100" fmla="*/ 2 w 78"/>
                <a:gd name="T101" fmla="*/ 26 h 79"/>
                <a:gd name="T102" fmla="*/ 4 w 78"/>
                <a:gd name="T103" fmla="*/ 21 h 79"/>
                <a:gd name="T104" fmla="*/ 10 w 78"/>
                <a:gd name="T105" fmla="*/ 12 h 79"/>
                <a:gd name="T106" fmla="*/ 25 w 78"/>
                <a:gd name="T107" fmla="*/ 2 h 79"/>
                <a:gd name="T108" fmla="*/ 32 w 78"/>
                <a:gd name="T109" fmla="*/ 1 h 79"/>
                <a:gd name="T110" fmla="*/ 38 w 78"/>
                <a:gd name="T1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8" h="79">
                  <a:moveTo>
                    <a:pt x="38" y="12"/>
                  </a:moveTo>
                  <a:lnTo>
                    <a:pt x="32" y="13"/>
                  </a:lnTo>
                  <a:lnTo>
                    <a:pt x="29" y="13"/>
                  </a:lnTo>
                  <a:lnTo>
                    <a:pt x="19" y="20"/>
                  </a:lnTo>
                  <a:lnTo>
                    <a:pt x="14" y="29"/>
                  </a:lnTo>
                  <a:lnTo>
                    <a:pt x="13" y="32"/>
                  </a:lnTo>
                  <a:lnTo>
                    <a:pt x="12" y="39"/>
                  </a:lnTo>
                  <a:lnTo>
                    <a:pt x="13" y="47"/>
                  </a:lnTo>
                  <a:lnTo>
                    <a:pt x="13" y="49"/>
                  </a:lnTo>
                  <a:lnTo>
                    <a:pt x="19" y="59"/>
                  </a:lnTo>
                  <a:lnTo>
                    <a:pt x="29" y="66"/>
                  </a:lnTo>
                  <a:lnTo>
                    <a:pt x="32" y="66"/>
                  </a:lnTo>
                  <a:lnTo>
                    <a:pt x="38" y="67"/>
                  </a:lnTo>
                  <a:lnTo>
                    <a:pt x="45" y="66"/>
                  </a:lnTo>
                  <a:lnTo>
                    <a:pt x="49" y="65"/>
                  </a:lnTo>
                  <a:lnTo>
                    <a:pt x="59" y="59"/>
                  </a:lnTo>
                  <a:lnTo>
                    <a:pt x="65" y="49"/>
                  </a:lnTo>
                  <a:lnTo>
                    <a:pt x="65" y="47"/>
                  </a:lnTo>
                  <a:lnTo>
                    <a:pt x="66" y="39"/>
                  </a:lnTo>
                  <a:lnTo>
                    <a:pt x="65" y="32"/>
                  </a:lnTo>
                  <a:lnTo>
                    <a:pt x="64" y="29"/>
                  </a:lnTo>
                  <a:lnTo>
                    <a:pt x="59" y="20"/>
                  </a:lnTo>
                  <a:lnTo>
                    <a:pt x="49" y="14"/>
                  </a:lnTo>
                  <a:lnTo>
                    <a:pt x="45" y="13"/>
                  </a:lnTo>
                  <a:lnTo>
                    <a:pt x="38" y="12"/>
                  </a:lnTo>
                  <a:close/>
                  <a:moveTo>
                    <a:pt x="38" y="0"/>
                  </a:moveTo>
                  <a:lnTo>
                    <a:pt x="45" y="1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67" y="12"/>
                  </a:lnTo>
                  <a:lnTo>
                    <a:pt x="73" y="21"/>
                  </a:lnTo>
                  <a:lnTo>
                    <a:pt x="76" y="26"/>
                  </a:lnTo>
                  <a:lnTo>
                    <a:pt x="77" y="32"/>
                  </a:lnTo>
                  <a:lnTo>
                    <a:pt x="78" y="39"/>
                  </a:lnTo>
                  <a:lnTo>
                    <a:pt x="77" y="47"/>
                  </a:lnTo>
                  <a:lnTo>
                    <a:pt x="76" y="53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56" y="74"/>
                  </a:lnTo>
                  <a:lnTo>
                    <a:pt x="51" y="77"/>
                  </a:lnTo>
                  <a:lnTo>
                    <a:pt x="45" y="78"/>
                  </a:lnTo>
                  <a:lnTo>
                    <a:pt x="38" y="79"/>
                  </a:lnTo>
                  <a:lnTo>
                    <a:pt x="32" y="78"/>
                  </a:lnTo>
                  <a:lnTo>
                    <a:pt x="25" y="77"/>
                  </a:lnTo>
                  <a:lnTo>
                    <a:pt x="10" y="67"/>
                  </a:lnTo>
                  <a:lnTo>
                    <a:pt x="4" y="56"/>
                  </a:lnTo>
                  <a:lnTo>
                    <a:pt x="2" y="53"/>
                  </a:lnTo>
                  <a:lnTo>
                    <a:pt x="1" y="47"/>
                  </a:lnTo>
                  <a:lnTo>
                    <a:pt x="0" y="39"/>
                  </a:lnTo>
                  <a:lnTo>
                    <a:pt x="1" y="32"/>
                  </a:lnTo>
                  <a:lnTo>
                    <a:pt x="2" y="26"/>
                  </a:lnTo>
                  <a:lnTo>
                    <a:pt x="4" y="21"/>
                  </a:lnTo>
                  <a:lnTo>
                    <a:pt x="10" y="12"/>
                  </a:lnTo>
                  <a:lnTo>
                    <a:pt x="25" y="2"/>
                  </a:lnTo>
                  <a:lnTo>
                    <a:pt x="32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953"/>
            <p:cNvSpPr>
              <a:spLocks/>
            </p:cNvSpPr>
            <p:nvPr/>
          </p:nvSpPr>
          <p:spPr bwMode="auto">
            <a:xfrm>
              <a:off x="5387183" y="3167957"/>
              <a:ext cx="803729" cy="57804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30" y="0"/>
                </a:cxn>
                <a:cxn ang="0">
                  <a:pos x="340" y="2"/>
                </a:cxn>
                <a:cxn ang="0">
                  <a:pos x="347" y="9"/>
                </a:cxn>
                <a:cxn ang="0">
                  <a:pos x="349" y="19"/>
                </a:cxn>
                <a:cxn ang="0">
                  <a:pos x="349" y="233"/>
                </a:cxn>
                <a:cxn ang="0">
                  <a:pos x="347" y="241"/>
                </a:cxn>
                <a:cxn ang="0">
                  <a:pos x="340" y="249"/>
                </a:cxn>
                <a:cxn ang="0">
                  <a:pos x="330" y="251"/>
                </a:cxn>
                <a:cxn ang="0">
                  <a:pos x="248" y="251"/>
                </a:cxn>
                <a:cxn ang="0">
                  <a:pos x="248" y="240"/>
                </a:cxn>
                <a:cxn ang="0">
                  <a:pos x="330" y="240"/>
                </a:cxn>
                <a:cxn ang="0">
                  <a:pos x="337" y="238"/>
                </a:cxn>
                <a:cxn ang="0">
                  <a:pos x="338" y="236"/>
                </a:cxn>
                <a:cxn ang="0">
                  <a:pos x="339" y="233"/>
                </a:cxn>
                <a:cxn ang="0">
                  <a:pos x="339" y="19"/>
                </a:cxn>
                <a:cxn ang="0">
                  <a:pos x="337" y="13"/>
                </a:cxn>
                <a:cxn ang="0">
                  <a:pos x="330" y="10"/>
                </a:cxn>
                <a:cxn ang="0">
                  <a:pos x="18" y="10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1" y="19"/>
                </a:cxn>
                <a:cxn ang="0">
                  <a:pos x="11" y="233"/>
                </a:cxn>
                <a:cxn ang="0">
                  <a:pos x="12" y="236"/>
                </a:cxn>
                <a:cxn ang="0">
                  <a:pos x="13" y="238"/>
                </a:cxn>
                <a:cxn ang="0">
                  <a:pos x="15" y="239"/>
                </a:cxn>
                <a:cxn ang="0">
                  <a:pos x="18" y="240"/>
                </a:cxn>
                <a:cxn ang="0">
                  <a:pos x="131" y="240"/>
                </a:cxn>
                <a:cxn ang="0">
                  <a:pos x="131" y="251"/>
                </a:cxn>
                <a:cxn ang="0">
                  <a:pos x="18" y="251"/>
                </a:cxn>
                <a:cxn ang="0">
                  <a:pos x="10" y="249"/>
                </a:cxn>
                <a:cxn ang="0">
                  <a:pos x="2" y="241"/>
                </a:cxn>
                <a:cxn ang="0">
                  <a:pos x="0" y="233"/>
                </a:cxn>
                <a:cxn ang="0">
                  <a:pos x="0" y="19"/>
                </a:cxn>
                <a:cxn ang="0">
                  <a:pos x="2" y="9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349" h="251">
                  <a:moveTo>
                    <a:pt x="18" y="0"/>
                  </a:moveTo>
                  <a:lnTo>
                    <a:pt x="330" y="0"/>
                  </a:lnTo>
                  <a:lnTo>
                    <a:pt x="340" y="2"/>
                  </a:lnTo>
                  <a:lnTo>
                    <a:pt x="347" y="9"/>
                  </a:lnTo>
                  <a:lnTo>
                    <a:pt x="349" y="19"/>
                  </a:lnTo>
                  <a:lnTo>
                    <a:pt x="349" y="233"/>
                  </a:lnTo>
                  <a:lnTo>
                    <a:pt x="347" y="241"/>
                  </a:lnTo>
                  <a:lnTo>
                    <a:pt x="340" y="249"/>
                  </a:lnTo>
                  <a:lnTo>
                    <a:pt x="330" y="251"/>
                  </a:lnTo>
                  <a:lnTo>
                    <a:pt x="248" y="251"/>
                  </a:lnTo>
                  <a:lnTo>
                    <a:pt x="248" y="240"/>
                  </a:lnTo>
                  <a:lnTo>
                    <a:pt x="330" y="240"/>
                  </a:lnTo>
                  <a:lnTo>
                    <a:pt x="337" y="238"/>
                  </a:lnTo>
                  <a:lnTo>
                    <a:pt x="338" y="236"/>
                  </a:lnTo>
                  <a:lnTo>
                    <a:pt x="339" y="233"/>
                  </a:lnTo>
                  <a:lnTo>
                    <a:pt x="339" y="19"/>
                  </a:lnTo>
                  <a:lnTo>
                    <a:pt x="337" y="13"/>
                  </a:lnTo>
                  <a:lnTo>
                    <a:pt x="330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1" y="19"/>
                  </a:lnTo>
                  <a:lnTo>
                    <a:pt x="11" y="233"/>
                  </a:lnTo>
                  <a:lnTo>
                    <a:pt x="12" y="236"/>
                  </a:lnTo>
                  <a:lnTo>
                    <a:pt x="13" y="238"/>
                  </a:lnTo>
                  <a:lnTo>
                    <a:pt x="15" y="239"/>
                  </a:lnTo>
                  <a:lnTo>
                    <a:pt x="18" y="240"/>
                  </a:lnTo>
                  <a:lnTo>
                    <a:pt x="131" y="240"/>
                  </a:lnTo>
                  <a:lnTo>
                    <a:pt x="131" y="251"/>
                  </a:lnTo>
                  <a:lnTo>
                    <a:pt x="18" y="251"/>
                  </a:lnTo>
                  <a:lnTo>
                    <a:pt x="10" y="249"/>
                  </a:lnTo>
                  <a:lnTo>
                    <a:pt x="2" y="241"/>
                  </a:lnTo>
                  <a:lnTo>
                    <a:pt x="0" y="233"/>
                  </a:lnTo>
                  <a:lnTo>
                    <a:pt x="0" y="19"/>
                  </a:lnTo>
                  <a:lnTo>
                    <a:pt x="2" y="9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954"/>
            <p:cNvSpPr>
              <a:spLocks/>
            </p:cNvSpPr>
            <p:nvPr/>
          </p:nvSpPr>
          <p:spPr bwMode="auto">
            <a:xfrm>
              <a:off x="5460877" y="3218622"/>
              <a:ext cx="665552" cy="479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9" y="0"/>
                </a:cxn>
                <a:cxn ang="0">
                  <a:pos x="289" y="208"/>
                </a:cxn>
                <a:cxn ang="0">
                  <a:pos x="217" y="208"/>
                </a:cxn>
                <a:cxn ang="0">
                  <a:pos x="217" y="198"/>
                </a:cxn>
                <a:cxn ang="0">
                  <a:pos x="279" y="198"/>
                </a:cxn>
                <a:cxn ang="0">
                  <a:pos x="279" y="9"/>
                </a:cxn>
                <a:cxn ang="0">
                  <a:pos x="11" y="9"/>
                </a:cxn>
                <a:cxn ang="0">
                  <a:pos x="11" y="198"/>
                </a:cxn>
                <a:cxn ang="0">
                  <a:pos x="83" y="198"/>
                </a:cxn>
                <a:cxn ang="0">
                  <a:pos x="83" y="208"/>
                </a:cxn>
                <a:cxn ang="0">
                  <a:pos x="0" y="208"/>
                </a:cxn>
                <a:cxn ang="0">
                  <a:pos x="0" y="0"/>
                </a:cxn>
              </a:cxnLst>
              <a:rect l="0" t="0" r="r" b="b"/>
              <a:pathLst>
                <a:path w="289" h="208">
                  <a:moveTo>
                    <a:pt x="0" y="0"/>
                  </a:moveTo>
                  <a:lnTo>
                    <a:pt x="289" y="0"/>
                  </a:lnTo>
                  <a:lnTo>
                    <a:pt x="289" y="208"/>
                  </a:lnTo>
                  <a:lnTo>
                    <a:pt x="217" y="208"/>
                  </a:lnTo>
                  <a:lnTo>
                    <a:pt x="217" y="198"/>
                  </a:lnTo>
                  <a:lnTo>
                    <a:pt x="279" y="198"/>
                  </a:lnTo>
                  <a:lnTo>
                    <a:pt x="279" y="9"/>
                  </a:lnTo>
                  <a:lnTo>
                    <a:pt x="11" y="9"/>
                  </a:lnTo>
                  <a:lnTo>
                    <a:pt x="11" y="198"/>
                  </a:lnTo>
                  <a:lnTo>
                    <a:pt x="83" y="198"/>
                  </a:lnTo>
                  <a:lnTo>
                    <a:pt x="83" y="208"/>
                  </a:ln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Rectangle 955"/>
            <p:cNvSpPr>
              <a:spLocks noChangeArrowheads="1"/>
            </p:cNvSpPr>
            <p:nvPr/>
          </p:nvSpPr>
          <p:spPr bwMode="auto">
            <a:xfrm>
              <a:off x="5424030" y="3435099"/>
              <a:ext cx="20727" cy="43757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Rectangle 956"/>
            <p:cNvSpPr>
              <a:spLocks noChangeArrowheads="1"/>
            </p:cNvSpPr>
            <p:nvPr/>
          </p:nvSpPr>
          <p:spPr bwMode="auto">
            <a:xfrm>
              <a:off x="6133338" y="3444311"/>
              <a:ext cx="23029" cy="25333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957"/>
            <p:cNvSpPr>
              <a:spLocks/>
            </p:cNvSpPr>
            <p:nvPr/>
          </p:nvSpPr>
          <p:spPr bwMode="auto">
            <a:xfrm>
              <a:off x="5619780" y="3280801"/>
              <a:ext cx="354654" cy="518164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69" y="19"/>
                </a:cxn>
                <a:cxn ang="0">
                  <a:pos x="74" y="74"/>
                </a:cxn>
                <a:cxn ang="0">
                  <a:pos x="85" y="74"/>
                </a:cxn>
                <a:cxn ang="0">
                  <a:pos x="95" y="83"/>
                </a:cxn>
                <a:cxn ang="0">
                  <a:pos x="103" y="80"/>
                </a:cxn>
                <a:cxn ang="0">
                  <a:pos x="116" y="83"/>
                </a:cxn>
                <a:cxn ang="0">
                  <a:pos x="125" y="88"/>
                </a:cxn>
                <a:cxn ang="0">
                  <a:pos x="131" y="87"/>
                </a:cxn>
                <a:cxn ang="0">
                  <a:pos x="144" y="89"/>
                </a:cxn>
                <a:cxn ang="0">
                  <a:pos x="153" y="106"/>
                </a:cxn>
                <a:cxn ang="0">
                  <a:pos x="154" y="186"/>
                </a:cxn>
                <a:cxn ang="0">
                  <a:pos x="144" y="215"/>
                </a:cxn>
                <a:cxn ang="0">
                  <a:pos x="128" y="217"/>
                </a:cxn>
                <a:cxn ang="0">
                  <a:pos x="142" y="198"/>
                </a:cxn>
                <a:cxn ang="0">
                  <a:pos x="144" y="107"/>
                </a:cxn>
                <a:cxn ang="0">
                  <a:pos x="139" y="99"/>
                </a:cxn>
                <a:cxn ang="0">
                  <a:pos x="131" y="98"/>
                </a:cxn>
                <a:cxn ang="0">
                  <a:pos x="127" y="99"/>
                </a:cxn>
                <a:cxn ang="0">
                  <a:pos x="125" y="103"/>
                </a:cxn>
                <a:cxn ang="0">
                  <a:pos x="115" y="100"/>
                </a:cxn>
                <a:cxn ang="0">
                  <a:pos x="113" y="93"/>
                </a:cxn>
                <a:cxn ang="0">
                  <a:pos x="107" y="90"/>
                </a:cxn>
                <a:cxn ang="0">
                  <a:pos x="98" y="95"/>
                </a:cxn>
                <a:cxn ang="0">
                  <a:pos x="87" y="100"/>
                </a:cxn>
                <a:cxn ang="0">
                  <a:pos x="86" y="88"/>
                </a:cxn>
                <a:cxn ang="0">
                  <a:pos x="78" y="83"/>
                </a:cxn>
                <a:cxn ang="0">
                  <a:pos x="71" y="87"/>
                </a:cxn>
                <a:cxn ang="0">
                  <a:pos x="70" y="110"/>
                </a:cxn>
                <a:cxn ang="0">
                  <a:pos x="60" y="104"/>
                </a:cxn>
                <a:cxn ang="0">
                  <a:pos x="59" y="102"/>
                </a:cxn>
                <a:cxn ang="0">
                  <a:pos x="58" y="16"/>
                </a:cxn>
                <a:cxn ang="0">
                  <a:pos x="55" y="12"/>
                </a:cxn>
                <a:cxn ang="0">
                  <a:pos x="49" y="10"/>
                </a:cxn>
                <a:cxn ang="0">
                  <a:pos x="41" y="15"/>
                </a:cxn>
                <a:cxn ang="0">
                  <a:pos x="40" y="161"/>
                </a:cxn>
                <a:cxn ang="0">
                  <a:pos x="29" y="125"/>
                </a:cxn>
                <a:cxn ang="0">
                  <a:pos x="21" y="111"/>
                </a:cxn>
                <a:cxn ang="0">
                  <a:pos x="11" y="109"/>
                </a:cxn>
                <a:cxn ang="0">
                  <a:pos x="51" y="216"/>
                </a:cxn>
                <a:cxn ang="0">
                  <a:pos x="0" y="168"/>
                </a:cxn>
                <a:cxn ang="0">
                  <a:pos x="13" y="99"/>
                </a:cxn>
                <a:cxn ang="0">
                  <a:pos x="29" y="105"/>
                </a:cxn>
                <a:cxn ang="0">
                  <a:pos x="31" y="11"/>
                </a:cxn>
                <a:cxn ang="0">
                  <a:pos x="42" y="1"/>
                </a:cxn>
              </a:cxnLst>
              <a:rect l="0" t="0" r="r" b="b"/>
              <a:pathLst>
                <a:path w="154" h="225">
                  <a:moveTo>
                    <a:pt x="49" y="0"/>
                  </a:moveTo>
                  <a:lnTo>
                    <a:pt x="59" y="2"/>
                  </a:lnTo>
                  <a:lnTo>
                    <a:pt x="66" y="9"/>
                  </a:lnTo>
                  <a:lnTo>
                    <a:pt x="69" y="19"/>
                  </a:lnTo>
                  <a:lnTo>
                    <a:pt x="69" y="75"/>
                  </a:lnTo>
                  <a:lnTo>
                    <a:pt x="74" y="74"/>
                  </a:lnTo>
                  <a:lnTo>
                    <a:pt x="78" y="73"/>
                  </a:lnTo>
                  <a:lnTo>
                    <a:pt x="85" y="74"/>
                  </a:lnTo>
                  <a:lnTo>
                    <a:pt x="91" y="78"/>
                  </a:lnTo>
                  <a:lnTo>
                    <a:pt x="95" y="83"/>
                  </a:lnTo>
                  <a:lnTo>
                    <a:pt x="98" y="81"/>
                  </a:lnTo>
                  <a:lnTo>
                    <a:pt x="103" y="80"/>
                  </a:lnTo>
                  <a:lnTo>
                    <a:pt x="107" y="80"/>
                  </a:lnTo>
                  <a:lnTo>
                    <a:pt x="116" y="83"/>
                  </a:lnTo>
                  <a:lnTo>
                    <a:pt x="123" y="89"/>
                  </a:lnTo>
                  <a:lnTo>
                    <a:pt x="125" y="88"/>
                  </a:lnTo>
                  <a:lnTo>
                    <a:pt x="128" y="88"/>
                  </a:lnTo>
                  <a:lnTo>
                    <a:pt x="131" y="87"/>
                  </a:lnTo>
                  <a:lnTo>
                    <a:pt x="135" y="87"/>
                  </a:lnTo>
                  <a:lnTo>
                    <a:pt x="144" y="89"/>
                  </a:lnTo>
                  <a:lnTo>
                    <a:pt x="151" y="97"/>
                  </a:lnTo>
                  <a:lnTo>
                    <a:pt x="153" y="106"/>
                  </a:lnTo>
                  <a:lnTo>
                    <a:pt x="154" y="120"/>
                  </a:lnTo>
                  <a:lnTo>
                    <a:pt x="154" y="186"/>
                  </a:lnTo>
                  <a:lnTo>
                    <a:pt x="151" y="202"/>
                  </a:lnTo>
                  <a:lnTo>
                    <a:pt x="144" y="215"/>
                  </a:lnTo>
                  <a:lnTo>
                    <a:pt x="135" y="225"/>
                  </a:lnTo>
                  <a:lnTo>
                    <a:pt x="128" y="217"/>
                  </a:lnTo>
                  <a:lnTo>
                    <a:pt x="136" y="209"/>
                  </a:lnTo>
                  <a:lnTo>
                    <a:pt x="142" y="198"/>
                  </a:lnTo>
                  <a:lnTo>
                    <a:pt x="144" y="186"/>
                  </a:lnTo>
                  <a:lnTo>
                    <a:pt x="144" y="107"/>
                  </a:lnTo>
                  <a:lnTo>
                    <a:pt x="143" y="103"/>
                  </a:lnTo>
                  <a:lnTo>
                    <a:pt x="139" y="99"/>
                  </a:lnTo>
                  <a:lnTo>
                    <a:pt x="135" y="98"/>
                  </a:lnTo>
                  <a:lnTo>
                    <a:pt x="131" y="98"/>
                  </a:lnTo>
                  <a:lnTo>
                    <a:pt x="128" y="99"/>
                  </a:lnTo>
                  <a:lnTo>
                    <a:pt x="127" y="99"/>
                  </a:lnTo>
                  <a:lnTo>
                    <a:pt x="125" y="101"/>
                  </a:lnTo>
                  <a:lnTo>
                    <a:pt x="125" y="103"/>
                  </a:lnTo>
                  <a:lnTo>
                    <a:pt x="115" y="103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3" y="93"/>
                  </a:lnTo>
                  <a:lnTo>
                    <a:pt x="110" y="91"/>
                  </a:lnTo>
                  <a:lnTo>
                    <a:pt x="107" y="90"/>
                  </a:lnTo>
                  <a:lnTo>
                    <a:pt x="103" y="91"/>
                  </a:lnTo>
                  <a:lnTo>
                    <a:pt x="98" y="95"/>
                  </a:lnTo>
                  <a:lnTo>
                    <a:pt x="97" y="100"/>
                  </a:lnTo>
                  <a:lnTo>
                    <a:pt x="87" y="100"/>
                  </a:lnTo>
                  <a:lnTo>
                    <a:pt x="87" y="92"/>
                  </a:lnTo>
                  <a:lnTo>
                    <a:pt x="86" y="88"/>
                  </a:lnTo>
                  <a:lnTo>
                    <a:pt x="82" y="84"/>
                  </a:lnTo>
                  <a:lnTo>
                    <a:pt x="78" y="83"/>
                  </a:lnTo>
                  <a:lnTo>
                    <a:pt x="75" y="83"/>
                  </a:lnTo>
                  <a:lnTo>
                    <a:pt x="71" y="87"/>
                  </a:lnTo>
                  <a:lnTo>
                    <a:pt x="70" y="89"/>
                  </a:lnTo>
                  <a:lnTo>
                    <a:pt x="70" y="110"/>
                  </a:lnTo>
                  <a:lnTo>
                    <a:pt x="61" y="104"/>
                  </a:lnTo>
                  <a:lnTo>
                    <a:pt x="60" y="104"/>
                  </a:lnTo>
                  <a:lnTo>
                    <a:pt x="60" y="103"/>
                  </a:lnTo>
                  <a:lnTo>
                    <a:pt x="59" y="10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4"/>
                  </a:lnTo>
                  <a:lnTo>
                    <a:pt x="55" y="12"/>
                  </a:lnTo>
                  <a:lnTo>
                    <a:pt x="52" y="10"/>
                  </a:lnTo>
                  <a:lnTo>
                    <a:pt x="49" y="10"/>
                  </a:lnTo>
                  <a:lnTo>
                    <a:pt x="45" y="11"/>
                  </a:lnTo>
                  <a:lnTo>
                    <a:pt x="41" y="15"/>
                  </a:lnTo>
                  <a:lnTo>
                    <a:pt x="40" y="19"/>
                  </a:lnTo>
                  <a:lnTo>
                    <a:pt x="40" y="161"/>
                  </a:lnTo>
                  <a:lnTo>
                    <a:pt x="29" y="161"/>
                  </a:lnTo>
                  <a:lnTo>
                    <a:pt x="29" y="125"/>
                  </a:lnTo>
                  <a:lnTo>
                    <a:pt x="27" y="117"/>
                  </a:lnTo>
                  <a:lnTo>
                    <a:pt x="21" y="111"/>
                  </a:lnTo>
                  <a:lnTo>
                    <a:pt x="13" y="109"/>
                  </a:lnTo>
                  <a:lnTo>
                    <a:pt x="11" y="109"/>
                  </a:lnTo>
                  <a:lnTo>
                    <a:pt x="11" y="165"/>
                  </a:lnTo>
                  <a:lnTo>
                    <a:pt x="51" y="216"/>
                  </a:lnTo>
                  <a:lnTo>
                    <a:pt x="43" y="222"/>
                  </a:lnTo>
                  <a:lnTo>
                    <a:pt x="0" y="168"/>
                  </a:lnTo>
                  <a:lnTo>
                    <a:pt x="0" y="99"/>
                  </a:lnTo>
                  <a:lnTo>
                    <a:pt x="13" y="99"/>
                  </a:lnTo>
                  <a:lnTo>
                    <a:pt x="22" y="100"/>
                  </a:lnTo>
                  <a:lnTo>
                    <a:pt x="29" y="105"/>
                  </a:lnTo>
                  <a:lnTo>
                    <a:pt x="29" y="19"/>
                  </a:lnTo>
                  <a:lnTo>
                    <a:pt x="31" y="11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958"/>
            <p:cNvSpPr>
              <a:spLocks/>
            </p:cNvSpPr>
            <p:nvPr/>
          </p:nvSpPr>
          <p:spPr bwMode="auto">
            <a:xfrm>
              <a:off x="5688868" y="3773631"/>
              <a:ext cx="317807" cy="506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" y="0"/>
                </a:cxn>
                <a:cxn ang="0">
                  <a:pos x="138" y="22"/>
                </a:cxn>
                <a:cxn ang="0">
                  <a:pos x="127" y="22"/>
                </a:cxn>
                <a:cxn ang="0">
                  <a:pos x="127" y="10"/>
                </a:cxn>
                <a:cxn ang="0">
                  <a:pos x="11" y="10"/>
                </a:cxn>
                <a:cxn ang="0">
                  <a:pos x="11" y="22"/>
                </a:cxn>
                <a:cxn ang="0">
                  <a:pos x="0" y="22"/>
                </a:cxn>
                <a:cxn ang="0">
                  <a:pos x="0" y="0"/>
                </a:cxn>
              </a:cxnLst>
              <a:rect l="0" t="0" r="r" b="b"/>
              <a:pathLst>
                <a:path w="138" h="22">
                  <a:moveTo>
                    <a:pt x="0" y="0"/>
                  </a:moveTo>
                  <a:lnTo>
                    <a:pt x="138" y="0"/>
                  </a:lnTo>
                  <a:lnTo>
                    <a:pt x="138" y="22"/>
                  </a:lnTo>
                  <a:lnTo>
                    <a:pt x="127" y="22"/>
                  </a:lnTo>
                  <a:lnTo>
                    <a:pt x="127" y="10"/>
                  </a:lnTo>
                  <a:lnTo>
                    <a:pt x="11" y="10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959"/>
            <p:cNvSpPr>
              <a:spLocks/>
            </p:cNvSpPr>
            <p:nvPr/>
          </p:nvSpPr>
          <p:spPr bwMode="auto">
            <a:xfrm>
              <a:off x="5681960" y="3817388"/>
              <a:ext cx="354654" cy="1197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" y="0"/>
                </a:cxn>
                <a:cxn ang="0">
                  <a:pos x="154" y="52"/>
                </a:cxn>
                <a:cxn ang="0">
                  <a:pos x="144" y="52"/>
                </a:cxn>
                <a:cxn ang="0">
                  <a:pos x="144" y="9"/>
                </a:cxn>
                <a:cxn ang="0">
                  <a:pos x="11" y="9"/>
                </a:cxn>
                <a:cxn ang="0">
                  <a:pos x="11" y="52"/>
                </a:cxn>
                <a:cxn ang="0">
                  <a:pos x="0" y="52"/>
                </a:cxn>
                <a:cxn ang="0">
                  <a:pos x="0" y="0"/>
                </a:cxn>
              </a:cxnLst>
              <a:rect l="0" t="0" r="r" b="b"/>
              <a:pathLst>
                <a:path w="154" h="52">
                  <a:moveTo>
                    <a:pt x="0" y="0"/>
                  </a:moveTo>
                  <a:lnTo>
                    <a:pt x="154" y="0"/>
                  </a:lnTo>
                  <a:lnTo>
                    <a:pt x="154" y="52"/>
                  </a:lnTo>
                  <a:lnTo>
                    <a:pt x="144" y="52"/>
                  </a:lnTo>
                  <a:lnTo>
                    <a:pt x="144" y="9"/>
                  </a:lnTo>
                  <a:lnTo>
                    <a:pt x="11" y="9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6" name="Прямоугольник 115"/>
          <p:cNvSpPr/>
          <p:nvPr/>
        </p:nvSpPr>
        <p:spPr>
          <a:xfrm>
            <a:off x="-8206" y="4485247"/>
            <a:ext cx="9140852" cy="750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140" name="Группа 13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48" name="Половина рамки 147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1" name="Половина рамки 150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4" name="Рисунок 7" descr="vladim9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" descr="D:\Кондратьева\ВИ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105100" y="1059582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714348" y="228585"/>
            <a:ext cx="771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НАВИГАТОР ДОПОЛНИТЕЛЬНОГО ОБРАЗОВАНИЯ</a:t>
            </a:r>
          </a:p>
        </p:txBody>
      </p:sp>
      <p:grpSp>
        <p:nvGrpSpPr>
          <p:cNvPr id="224" name="Группа 22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225" name="Половина рамки 22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6" name="Половина рамки 22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93" y="1401576"/>
            <a:ext cx="3885756" cy="261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Прямоугольник 220"/>
          <p:cNvSpPr/>
          <p:nvPr/>
        </p:nvSpPr>
        <p:spPr>
          <a:xfrm>
            <a:off x="325231" y="1131590"/>
            <a:ext cx="4364003" cy="696011"/>
          </a:xfrm>
          <a:prstGeom prst="rect">
            <a:avLst/>
          </a:prstGeom>
        </p:spPr>
        <p:txBody>
          <a:bodyPr wrap="square" lIns="79681" tIns="39840" rIns="79681" bIns="39840">
            <a:spAutoFit/>
          </a:bodyPr>
          <a:lstStyle/>
          <a:p>
            <a:pPr marL="342900" indent="-342900">
              <a:buClr>
                <a:srgbClr val="0000CC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Отображение программ подготовки</a:t>
            </a:r>
            <a:endParaRPr lang="en-US" sz="2000" b="1" dirty="0" smtClean="0">
              <a:solidFill>
                <a:srgbClr val="C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322723" y="1823475"/>
            <a:ext cx="4351667" cy="388235"/>
          </a:xfrm>
          <a:prstGeom prst="rect">
            <a:avLst/>
          </a:prstGeom>
        </p:spPr>
        <p:txBody>
          <a:bodyPr wrap="square" lIns="79681" tIns="39840" rIns="79681" bIns="39840">
            <a:spAutoFit/>
          </a:bodyPr>
          <a:lstStyle/>
          <a:p>
            <a:pPr marL="342900" indent="-342900">
              <a:buClr>
                <a:srgbClr val="0000CC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Отображение мероприятий</a:t>
            </a:r>
            <a:endParaRPr lang="en-US" sz="2000" b="1" dirty="0" smtClean="0">
              <a:solidFill>
                <a:srgbClr val="C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323528" y="2211710"/>
            <a:ext cx="4355628" cy="1311564"/>
          </a:xfrm>
          <a:prstGeom prst="rect">
            <a:avLst/>
          </a:prstGeom>
        </p:spPr>
        <p:txBody>
          <a:bodyPr wrap="square" lIns="79681" tIns="39840" rIns="79681" bIns="39840">
            <a:spAutoFit/>
          </a:bodyPr>
          <a:lstStyle/>
          <a:p>
            <a:pPr marL="342900" indent="-342900">
              <a:buClr>
                <a:srgbClr val="0000CC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Публикация информационных статей, объявлений, методических материалов и т.д.</a:t>
            </a:r>
            <a:endParaRPr lang="en-US" sz="2000" b="1" dirty="0" smtClean="0">
              <a:solidFill>
                <a:srgbClr val="C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327888" y="3507854"/>
            <a:ext cx="4377059" cy="696011"/>
          </a:xfrm>
          <a:prstGeom prst="rect">
            <a:avLst/>
          </a:prstGeom>
        </p:spPr>
        <p:txBody>
          <a:bodyPr wrap="square" lIns="79681" tIns="39840" rIns="79681" bIns="39840">
            <a:spAutoFit/>
          </a:bodyPr>
          <a:lstStyle/>
          <a:p>
            <a:pPr marL="342900" indent="-342900">
              <a:buClr>
                <a:srgbClr val="0000CC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Отзывы и оценка качестве программ и мероприятий</a:t>
            </a:r>
            <a:endParaRPr lang="en-US" sz="2000" b="1" dirty="0" smtClean="0">
              <a:solidFill>
                <a:srgbClr val="C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31" name="Прямоугольник 230"/>
          <p:cNvSpPr/>
          <p:nvPr/>
        </p:nvSpPr>
        <p:spPr>
          <a:xfrm>
            <a:off x="-30335" y="4319108"/>
            <a:ext cx="1541654" cy="573824"/>
          </a:xfrm>
          <a:prstGeom prst="rect">
            <a:avLst/>
          </a:prstGeom>
          <a:solidFill>
            <a:srgbClr val="0070C0">
              <a:alpha val="21176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938" y1="21500" x2="56938" y2="21500"/>
                        <a14:foregroundMark x1="66986" y1="22500" x2="66986" y2="22500"/>
                        <a14:foregroundMark x1="56938" y1="42500" x2="56938" y2="42500"/>
                        <a14:foregroundMark x1="62201" y1="53000" x2="62201" y2="53000"/>
                        <a14:foregroundMark x1="21053" y1="48000" x2="21053" y2="48000"/>
                        <a14:foregroundMark x1="34928" y1="45000" x2="34928" y2="45000"/>
                        <a14:foregroundMark x1="33014" y1="57000" x2="33014" y2="57000"/>
                        <a14:foregroundMark x1="42584" y1="35500" x2="42584" y2="35500"/>
                        <a14:backgroundMark x1="30144" y1="55500" x2="30144" y2="5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8" y="4211095"/>
            <a:ext cx="1127104" cy="8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7" descr="vladim99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05100" y="1059582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48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-1624" y="673915"/>
            <a:ext cx="9145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4" name="Заголовок 1"/>
          <p:cNvSpPr txBox="1">
            <a:spLocks/>
          </p:cNvSpPr>
          <p:nvPr/>
        </p:nvSpPr>
        <p:spPr bwMode="auto">
          <a:xfrm>
            <a:off x="899592" y="333618"/>
            <a:ext cx="7744374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БАНК ИННОВАЦИОННЫХ ПЕДАГОГИЧЕСКИХ ПРАКТИК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173" name="Группа 17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81" name="Половина рамки 180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8" name="Половина рамки 197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1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223" name="Прямая соединительная линия 222"/>
          <p:cNvCxnSpPr/>
          <p:nvPr/>
        </p:nvCxnSpPr>
        <p:spPr>
          <a:xfrm>
            <a:off x="105100" y="1059582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14312" y="1074025"/>
            <a:ext cx="8570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открытой базы лучших педагогических практик Владимирской области, прошедших профессиональную экспертизу; </a:t>
            </a:r>
          </a:p>
        </p:txBody>
      </p:sp>
      <p:pic>
        <p:nvPicPr>
          <p:cNvPr id="155" name="Рисунок 154" descr="C:\Users\1111\YandexDisk\Скриншоты\2018-12-13_10-16-18 (2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12" y="2607118"/>
            <a:ext cx="3535392" cy="22981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7"/>
          <a:stretch/>
        </p:blipFill>
        <p:spPr bwMode="auto">
          <a:xfrm>
            <a:off x="6156176" y="1859420"/>
            <a:ext cx="2756742" cy="304585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9" name="Прямоугольник 218"/>
          <p:cNvSpPr/>
          <p:nvPr/>
        </p:nvSpPr>
        <p:spPr>
          <a:xfrm>
            <a:off x="214311" y="1674262"/>
            <a:ext cx="58155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определения путей решения актуальных вопросов образования  и воспитания детей в регионе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4313" y="2543918"/>
            <a:ext cx="414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единых подходов к оценке мастерства специалистов системы образования;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6049" y="3723878"/>
            <a:ext cx="4036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обмена опытом и профессионального роста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6217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-1624" y="673915"/>
            <a:ext cx="9145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8437" y="964396"/>
            <a:ext cx="3459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Online-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сбор информации по учреждениям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876178"/>
            <a:ext cx="3347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Анализ и прогнозирование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6968" y="2759874"/>
            <a:ext cx="2947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Аналитическая панель руководителя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1641" y="3489853"/>
            <a:ext cx="3456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Взаимодействие с порталом правительства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475" y="4452550"/>
            <a:ext cx="2928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Мониторинг статусов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56673" y="1329046"/>
            <a:ext cx="2612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Экспертная оценка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56673" y="2185210"/>
            <a:ext cx="2573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Конструктор форм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56673" y="3041373"/>
            <a:ext cx="2457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Контроль данных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56672" y="3897536"/>
            <a:ext cx="2989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Электронная подпись</a:t>
            </a:r>
          </a:p>
        </p:txBody>
      </p:sp>
      <p:sp>
        <p:nvSpPr>
          <p:cNvPr id="44" name="Заголовок 1"/>
          <p:cNvSpPr txBox="1">
            <a:spLocks/>
          </p:cNvSpPr>
          <p:nvPr/>
        </p:nvSpPr>
        <p:spPr bwMode="auto">
          <a:xfrm>
            <a:off x="638354" y="343380"/>
            <a:ext cx="8005612" cy="3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МОНИТОРИНГ ОБРАЗОВАНИЕ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860342" y="1774885"/>
            <a:ext cx="358682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5373546" y="2731349"/>
            <a:ext cx="263459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640181" y="1010142"/>
            <a:ext cx="0" cy="364238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60342" y="2608476"/>
            <a:ext cx="35818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860342" y="3442067"/>
            <a:ext cx="358682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60342" y="4275659"/>
            <a:ext cx="35818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373546" y="1874785"/>
            <a:ext cx="263459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5373546" y="3601694"/>
            <a:ext cx="262626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705158" y="1012722"/>
            <a:ext cx="582902" cy="58290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1" name="Овал 90"/>
          <p:cNvSpPr/>
          <p:nvPr/>
        </p:nvSpPr>
        <p:spPr>
          <a:xfrm>
            <a:off x="705158" y="1906960"/>
            <a:ext cx="582902" cy="5829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705158" y="2751192"/>
            <a:ext cx="582902" cy="58290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705158" y="3559706"/>
            <a:ext cx="582902" cy="5829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705158" y="4361076"/>
            <a:ext cx="582902" cy="58290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5082094" y="1172250"/>
            <a:ext cx="582902" cy="58290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5082094" y="2040892"/>
            <a:ext cx="582902" cy="5829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9" name="Овал 98"/>
          <p:cNvSpPr/>
          <p:nvPr/>
        </p:nvSpPr>
        <p:spPr>
          <a:xfrm>
            <a:off x="5082094" y="2909533"/>
            <a:ext cx="582902" cy="58290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5082094" y="3778174"/>
            <a:ext cx="582902" cy="5829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grpSp>
        <p:nvGrpSpPr>
          <p:cNvPr id="5" name="Группа 100"/>
          <p:cNvGrpSpPr/>
          <p:nvPr/>
        </p:nvGrpSpPr>
        <p:grpSpPr>
          <a:xfrm>
            <a:off x="794203" y="1167544"/>
            <a:ext cx="395288" cy="280697"/>
            <a:chOff x="4481513" y="3127375"/>
            <a:chExt cx="596900" cy="423863"/>
          </a:xfrm>
          <a:solidFill>
            <a:srgbClr val="0066CC"/>
          </a:solidFill>
        </p:grpSpPr>
        <p:sp>
          <p:nvSpPr>
            <p:cNvPr id="102" name="Freeform 492"/>
            <p:cNvSpPr>
              <a:spLocks noEditPoints="1"/>
            </p:cNvSpPr>
            <p:nvPr/>
          </p:nvSpPr>
          <p:spPr bwMode="auto">
            <a:xfrm>
              <a:off x="4506913" y="3127375"/>
              <a:ext cx="547688" cy="66675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32"/>
                </a:cxn>
                <a:cxn ang="0">
                  <a:pos x="335" y="32"/>
                </a:cxn>
                <a:cxn ang="0">
                  <a:pos x="335" y="10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345" y="0"/>
                </a:cxn>
                <a:cxn ang="0">
                  <a:pos x="345" y="42"/>
                </a:cxn>
                <a:cxn ang="0">
                  <a:pos x="0" y="42"/>
                </a:cxn>
                <a:cxn ang="0">
                  <a:pos x="0" y="0"/>
                </a:cxn>
              </a:cxnLst>
              <a:rect l="0" t="0" r="r" b="b"/>
              <a:pathLst>
                <a:path w="345" h="42">
                  <a:moveTo>
                    <a:pt x="10" y="10"/>
                  </a:moveTo>
                  <a:lnTo>
                    <a:pt x="10" y="32"/>
                  </a:lnTo>
                  <a:lnTo>
                    <a:pt x="335" y="32"/>
                  </a:lnTo>
                  <a:lnTo>
                    <a:pt x="335" y="10"/>
                  </a:lnTo>
                  <a:lnTo>
                    <a:pt x="10" y="10"/>
                  </a:lnTo>
                  <a:close/>
                  <a:moveTo>
                    <a:pt x="0" y="0"/>
                  </a:moveTo>
                  <a:lnTo>
                    <a:pt x="345" y="0"/>
                  </a:lnTo>
                  <a:lnTo>
                    <a:pt x="345" y="42"/>
                  </a:lnTo>
                  <a:lnTo>
                    <a:pt x="0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03" name="Rectangle 493"/>
            <p:cNvSpPr>
              <a:spLocks noChangeArrowheads="1"/>
            </p:cNvSpPr>
            <p:nvPr/>
          </p:nvSpPr>
          <p:spPr bwMode="auto">
            <a:xfrm>
              <a:off x="4532313" y="3151188"/>
              <a:ext cx="17463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04" name="Rectangle 494"/>
            <p:cNvSpPr>
              <a:spLocks noChangeArrowheads="1"/>
            </p:cNvSpPr>
            <p:nvPr/>
          </p:nvSpPr>
          <p:spPr bwMode="auto">
            <a:xfrm>
              <a:off x="4562475" y="3151188"/>
              <a:ext cx="15875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05" name="Rectangle 495"/>
            <p:cNvSpPr>
              <a:spLocks noChangeArrowheads="1"/>
            </p:cNvSpPr>
            <p:nvPr/>
          </p:nvSpPr>
          <p:spPr bwMode="auto">
            <a:xfrm>
              <a:off x="4592638" y="3151188"/>
              <a:ext cx="15875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06" name="Rectangle 496"/>
            <p:cNvSpPr>
              <a:spLocks noChangeArrowheads="1"/>
            </p:cNvSpPr>
            <p:nvPr/>
          </p:nvSpPr>
          <p:spPr bwMode="auto">
            <a:xfrm>
              <a:off x="4637088" y="3344863"/>
              <a:ext cx="17463" cy="201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07" name="Rectangle 497"/>
            <p:cNvSpPr>
              <a:spLocks noChangeArrowheads="1"/>
            </p:cNvSpPr>
            <p:nvPr/>
          </p:nvSpPr>
          <p:spPr bwMode="auto">
            <a:xfrm>
              <a:off x="4814888" y="3421063"/>
              <a:ext cx="14288" cy="1222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08" name="Freeform 498"/>
            <p:cNvSpPr>
              <a:spLocks/>
            </p:cNvSpPr>
            <p:nvPr/>
          </p:nvSpPr>
          <p:spPr bwMode="auto">
            <a:xfrm>
              <a:off x="4843463" y="3281363"/>
              <a:ext cx="177800" cy="106363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12" y="9"/>
                </a:cxn>
                <a:cxn ang="0">
                  <a:pos x="5" y="67"/>
                </a:cxn>
                <a:cxn ang="0">
                  <a:pos x="0" y="58"/>
                </a:cxn>
                <a:cxn ang="0">
                  <a:pos x="108" y="0"/>
                </a:cxn>
              </a:cxnLst>
              <a:rect l="0" t="0" r="r" b="b"/>
              <a:pathLst>
                <a:path w="112" h="67">
                  <a:moveTo>
                    <a:pt x="108" y="0"/>
                  </a:moveTo>
                  <a:lnTo>
                    <a:pt x="112" y="9"/>
                  </a:lnTo>
                  <a:lnTo>
                    <a:pt x="5" y="67"/>
                  </a:lnTo>
                  <a:lnTo>
                    <a:pt x="0" y="5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09" name="Freeform 499"/>
            <p:cNvSpPr>
              <a:spLocks/>
            </p:cNvSpPr>
            <p:nvPr/>
          </p:nvSpPr>
          <p:spPr bwMode="auto">
            <a:xfrm>
              <a:off x="4672013" y="3321050"/>
              <a:ext cx="130175" cy="6826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2" y="34"/>
                </a:cxn>
                <a:cxn ang="0">
                  <a:pos x="77" y="43"/>
                </a:cxn>
                <a:cxn ang="0">
                  <a:pos x="0" y="9"/>
                </a:cxn>
                <a:cxn ang="0">
                  <a:pos x="4" y="0"/>
                </a:cxn>
              </a:cxnLst>
              <a:rect l="0" t="0" r="r" b="b"/>
              <a:pathLst>
                <a:path w="82" h="43">
                  <a:moveTo>
                    <a:pt x="4" y="0"/>
                  </a:moveTo>
                  <a:lnTo>
                    <a:pt x="82" y="34"/>
                  </a:lnTo>
                  <a:lnTo>
                    <a:pt x="77" y="43"/>
                  </a:lnTo>
                  <a:lnTo>
                    <a:pt x="0" y="9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0" name="Freeform 500"/>
            <p:cNvSpPr>
              <a:spLocks/>
            </p:cNvSpPr>
            <p:nvPr/>
          </p:nvSpPr>
          <p:spPr bwMode="auto">
            <a:xfrm>
              <a:off x="4530725" y="3330575"/>
              <a:ext cx="103188" cy="9842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65" y="7"/>
                </a:cxn>
                <a:cxn ang="0">
                  <a:pos x="8" y="62"/>
                </a:cxn>
                <a:cxn ang="0">
                  <a:pos x="0" y="54"/>
                </a:cxn>
                <a:cxn ang="0">
                  <a:pos x="58" y="0"/>
                </a:cxn>
              </a:cxnLst>
              <a:rect l="0" t="0" r="r" b="b"/>
              <a:pathLst>
                <a:path w="65" h="62">
                  <a:moveTo>
                    <a:pt x="58" y="0"/>
                  </a:moveTo>
                  <a:lnTo>
                    <a:pt x="65" y="7"/>
                  </a:lnTo>
                  <a:lnTo>
                    <a:pt x="8" y="62"/>
                  </a:lnTo>
                  <a:lnTo>
                    <a:pt x="0" y="5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1" name="Freeform 501"/>
            <p:cNvSpPr>
              <a:spLocks/>
            </p:cNvSpPr>
            <p:nvPr/>
          </p:nvSpPr>
          <p:spPr bwMode="auto">
            <a:xfrm>
              <a:off x="4506913" y="3309938"/>
              <a:ext cx="547688" cy="241300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45" y="0"/>
                </a:cxn>
                <a:cxn ang="0">
                  <a:pos x="345" y="152"/>
                </a:cxn>
                <a:cxn ang="0">
                  <a:pos x="0" y="152"/>
                </a:cxn>
                <a:cxn ang="0">
                  <a:pos x="0" y="101"/>
                </a:cxn>
                <a:cxn ang="0">
                  <a:pos x="10" y="101"/>
                </a:cxn>
                <a:cxn ang="0">
                  <a:pos x="10" y="142"/>
                </a:cxn>
                <a:cxn ang="0">
                  <a:pos x="335" y="142"/>
                </a:cxn>
                <a:cxn ang="0">
                  <a:pos x="335" y="0"/>
                </a:cxn>
              </a:cxnLst>
              <a:rect l="0" t="0" r="r" b="b"/>
              <a:pathLst>
                <a:path w="345" h="152">
                  <a:moveTo>
                    <a:pt x="335" y="0"/>
                  </a:moveTo>
                  <a:lnTo>
                    <a:pt x="345" y="0"/>
                  </a:lnTo>
                  <a:lnTo>
                    <a:pt x="345" y="152"/>
                  </a:lnTo>
                  <a:lnTo>
                    <a:pt x="0" y="152"/>
                  </a:lnTo>
                  <a:lnTo>
                    <a:pt x="0" y="101"/>
                  </a:lnTo>
                  <a:lnTo>
                    <a:pt x="10" y="101"/>
                  </a:lnTo>
                  <a:lnTo>
                    <a:pt x="10" y="142"/>
                  </a:lnTo>
                  <a:lnTo>
                    <a:pt x="335" y="142"/>
                  </a:lnTo>
                  <a:lnTo>
                    <a:pt x="3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2" name="Freeform 502"/>
            <p:cNvSpPr>
              <a:spLocks/>
            </p:cNvSpPr>
            <p:nvPr/>
          </p:nvSpPr>
          <p:spPr bwMode="auto">
            <a:xfrm>
              <a:off x="4506913" y="3127375"/>
              <a:ext cx="547688" cy="2873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5" y="0"/>
                </a:cxn>
                <a:cxn ang="0">
                  <a:pos x="345" y="78"/>
                </a:cxn>
                <a:cxn ang="0">
                  <a:pos x="335" y="78"/>
                </a:cxn>
                <a:cxn ang="0">
                  <a:pos x="335" y="10"/>
                </a:cxn>
                <a:cxn ang="0">
                  <a:pos x="10" y="10"/>
                </a:cxn>
                <a:cxn ang="0">
                  <a:pos x="10" y="181"/>
                </a:cxn>
                <a:cxn ang="0">
                  <a:pos x="0" y="181"/>
                </a:cxn>
                <a:cxn ang="0">
                  <a:pos x="0" y="0"/>
                </a:cxn>
              </a:cxnLst>
              <a:rect l="0" t="0" r="r" b="b"/>
              <a:pathLst>
                <a:path w="345" h="181">
                  <a:moveTo>
                    <a:pt x="0" y="0"/>
                  </a:moveTo>
                  <a:lnTo>
                    <a:pt x="345" y="0"/>
                  </a:lnTo>
                  <a:lnTo>
                    <a:pt x="345" y="78"/>
                  </a:lnTo>
                  <a:lnTo>
                    <a:pt x="335" y="78"/>
                  </a:lnTo>
                  <a:lnTo>
                    <a:pt x="335" y="10"/>
                  </a:lnTo>
                  <a:lnTo>
                    <a:pt x="10" y="10"/>
                  </a:lnTo>
                  <a:lnTo>
                    <a:pt x="10" y="181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3" name="Freeform 503"/>
            <p:cNvSpPr>
              <a:spLocks noEditPoints="1"/>
            </p:cNvSpPr>
            <p:nvPr/>
          </p:nvSpPr>
          <p:spPr bwMode="auto">
            <a:xfrm>
              <a:off x="4481513" y="3408363"/>
              <a:ext cx="71438" cy="71438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1" y="22"/>
                </a:cxn>
                <a:cxn ang="0">
                  <a:pos x="12" y="26"/>
                </a:cxn>
                <a:cxn ang="0">
                  <a:pos x="13" y="29"/>
                </a:cxn>
                <a:cxn ang="0">
                  <a:pos x="16" y="32"/>
                </a:cxn>
                <a:cxn ang="0">
                  <a:pos x="22" y="34"/>
                </a:cxn>
                <a:cxn ang="0">
                  <a:pos x="26" y="33"/>
                </a:cxn>
                <a:cxn ang="0">
                  <a:pos x="29" y="32"/>
                </a:cxn>
                <a:cxn ang="0">
                  <a:pos x="32" y="29"/>
                </a:cxn>
                <a:cxn ang="0">
                  <a:pos x="33" y="26"/>
                </a:cxn>
                <a:cxn ang="0">
                  <a:pos x="35" y="22"/>
                </a:cxn>
                <a:cxn ang="0">
                  <a:pos x="32" y="16"/>
                </a:cxn>
                <a:cxn ang="0">
                  <a:pos x="29" y="13"/>
                </a:cxn>
                <a:cxn ang="0">
                  <a:pos x="26" y="12"/>
                </a:cxn>
                <a:cxn ang="0">
                  <a:pos x="22" y="11"/>
                </a:cxn>
                <a:cxn ang="0">
                  <a:pos x="22" y="0"/>
                </a:cxn>
                <a:cxn ang="0">
                  <a:pos x="31" y="2"/>
                </a:cxn>
                <a:cxn ang="0">
                  <a:pos x="39" y="6"/>
                </a:cxn>
                <a:cxn ang="0">
                  <a:pos x="43" y="14"/>
                </a:cxn>
                <a:cxn ang="0">
                  <a:pos x="45" y="22"/>
                </a:cxn>
                <a:cxn ang="0">
                  <a:pos x="43" y="30"/>
                </a:cxn>
                <a:cxn ang="0">
                  <a:pos x="39" y="37"/>
                </a:cxn>
                <a:cxn ang="0">
                  <a:pos x="31" y="42"/>
                </a:cxn>
                <a:cxn ang="0">
                  <a:pos x="22" y="45"/>
                </a:cxn>
                <a:cxn ang="0">
                  <a:pos x="14" y="42"/>
                </a:cxn>
                <a:cxn ang="0">
                  <a:pos x="7" y="37"/>
                </a:cxn>
                <a:cxn ang="0">
                  <a:pos x="3" y="30"/>
                </a:cxn>
                <a:cxn ang="0">
                  <a:pos x="0" y="22"/>
                </a:cxn>
                <a:cxn ang="0">
                  <a:pos x="3" y="14"/>
                </a:cxn>
                <a:cxn ang="0">
                  <a:pos x="7" y="6"/>
                </a:cxn>
                <a:cxn ang="0">
                  <a:pos x="14" y="2"/>
                </a:cxn>
                <a:cxn ang="0">
                  <a:pos x="22" y="0"/>
                </a:cxn>
              </a:cxnLst>
              <a:rect l="0" t="0" r="r" b="b"/>
              <a:pathLst>
                <a:path w="45" h="45">
                  <a:moveTo>
                    <a:pt x="22" y="11"/>
                  </a:moveTo>
                  <a:lnTo>
                    <a:pt x="16" y="13"/>
                  </a:lnTo>
                  <a:lnTo>
                    <a:pt x="13" y="16"/>
                  </a:lnTo>
                  <a:lnTo>
                    <a:pt x="11" y="22"/>
                  </a:lnTo>
                  <a:lnTo>
                    <a:pt x="12" y="26"/>
                  </a:lnTo>
                  <a:lnTo>
                    <a:pt x="13" y="29"/>
                  </a:lnTo>
                  <a:lnTo>
                    <a:pt x="16" y="32"/>
                  </a:lnTo>
                  <a:lnTo>
                    <a:pt x="22" y="34"/>
                  </a:lnTo>
                  <a:lnTo>
                    <a:pt x="26" y="33"/>
                  </a:lnTo>
                  <a:lnTo>
                    <a:pt x="29" y="32"/>
                  </a:lnTo>
                  <a:lnTo>
                    <a:pt x="32" y="29"/>
                  </a:lnTo>
                  <a:lnTo>
                    <a:pt x="33" y="26"/>
                  </a:lnTo>
                  <a:lnTo>
                    <a:pt x="35" y="22"/>
                  </a:lnTo>
                  <a:lnTo>
                    <a:pt x="32" y="16"/>
                  </a:lnTo>
                  <a:lnTo>
                    <a:pt x="29" y="13"/>
                  </a:lnTo>
                  <a:lnTo>
                    <a:pt x="26" y="12"/>
                  </a:lnTo>
                  <a:lnTo>
                    <a:pt x="22" y="11"/>
                  </a:lnTo>
                  <a:close/>
                  <a:moveTo>
                    <a:pt x="22" y="0"/>
                  </a:moveTo>
                  <a:lnTo>
                    <a:pt x="31" y="2"/>
                  </a:lnTo>
                  <a:lnTo>
                    <a:pt x="39" y="6"/>
                  </a:lnTo>
                  <a:lnTo>
                    <a:pt x="43" y="14"/>
                  </a:lnTo>
                  <a:lnTo>
                    <a:pt x="45" y="22"/>
                  </a:lnTo>
                  <a:lnTo>
                    <a:pt x="43" y="30"/>
                  </a:lnTo>
                  <a:lnTo>
                    <a:pt x="39" y="37"/>
                  </a:lnTo>
                  <a:lnTo>
                    <a:pt x="31" y="42"/>
                  </a:lnTo>
                  <a:lnTo>
                    <a:pt x="22" y="45"/>
                  </a:lnTo>
                  <a:lnTo>
                    <a:pt x="14" y="42"/>
                  </a:lnTo>
                  <a:lnTo>
                    <a:pt x="7" y="37"/>
                  </a:lnTo>
                  <a:lnTo>
                    <a:pt x="3" y="30"/>
                  </a:lnTo>
                  <a:lnTo>
                    <a:pt x="0" y="22"/>
                  </a:lnTo>
                  <a:lnTo>
                    <a:pt x="3" y="14"/>
                  </a:lnTo>
                  <a:lnTo>
                    <a:pt x="7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4" name="Freeform 504"/>
            <p:cNvSpPr>
              <a:spLocks noEditPoints="1"/>
            </p:cNvSpPr>
            <p:nvPr/>
          </p:nvSpPr>
          <p:spPr bwMode="auto">
            <a:xfrm>
              <a:off x="4613275" y="3281363"/>
              <a:ext cx="69850" cy="69850"/>
            </a:xfrm>
            <a:custGeom>
              <a:avLst/>
              <a:gdLst/>
              <a:ahLst/>
              <a:cxnLst>
                <a:cxn ang="0">
                  <a:pos x="23" y="10"/>
                </a:cxn>
                <a:cxn ang="0">
                  <a:pos x="19" y="11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1" y="18"/>
                </a:cxn>
                <a:cxn ang="0">
                  <a:pos x="10" y="22"/>
                </a:cxn>
                <a:cxn ang="0">
                  <a:pos x="12" y="29"/>
                </a:cxn>
                <a:cxn ang="0">
                  <a:pos x="15" y="32"/>
                </a:cxn>
                <a:cxn ang="0">
                  <a:pos x="19" y="33"/>
                </a:cxn>
                <a:cxn ang="0">
                  <a:pos x="23" y="34"/>
                </a:cxn>
                <a:cxn ang="0">
                  <a:pos x="29" y="32"/>
                </a:cxn>
                <a:cxn ang="0">
                  <a:pos x="32" y="29"/>
                </a:cxn>
                <a:cxn ang="0">
                  <a:pos x="34" y="22"/>
                </a:cxn>
                <a:cxn ang="0">
                  <a:pos x="33" y="18"/>
                </a:cxn>
                <a:cxn ang="0">
                  <a:pos x="32" y="15"/>
                </a:cxn>
                <a:cxn ang="0">
                  <a:pos x="29" y="12"/>
                </a:cxn>
                <a:cxn ang="0">
                  <a:pos x="23" y="10"/>
                </a:cxn>
                <a:cxn ang="0">
                  <a:pos x="23" y="0"/>
                </a:cxn>
                <a:cxn ang="0">
                  <a:pos x="31" y="2"/>
                </a:cxn>
                <a:cxn ang="0">
                  <a:pos x="38" y="6"/>
                </a:cxn>
                <a:cxn ang="0">
                  <a:pos x="42" y="13"/>
                </a:cxn>
                <a:cxn ang="0">
                  <a:pos x="44" y="22"/>
                </a:cxn>
                <a:cxn ang="0">
                  <a:pos x="42" y="31"/>
                </a:cxn>
                <a:cxn ang="0">
                  <a:pos x="38" y="38"/>
                </a:cxn>
                <a:cxn ang="0">
                  <a:pos x="31" y="42"/>
                </a:cxn>
                <a:cxn ang="0">
                  <a:pos x="23" y="44"/>
                </a:cxn>
                <a:cxn ang="0">
                  <a:pos x="14" y="42"/>
                </a:cxn>
                <a:cxn ang="0">
                  <a:pos x="7" y="38"/>
                </a:cxn>
                <a:cxn ang="0">
                  <a:pos x="2" y="31"/>
                </a:cxn>
                <a:cxn ang="0">
                  <a:pos x="0" y="22"/>
                </a:cxn>
                <a:cxn ang="0">
                  <a:pos x="2" y="13"/>
                </a:cxn>
                <a:cxn ang="0">
                  <a:pos x="7" y="6"/>
                </a:cxn>
                <a:cxn ang="0">
                  <a:pos x="14" y="2"/>
                </a:cxn>
                <a:cxn ang="0">
                  <a:pos x="23" y="0"/>
                </a:cxn>
              </a:cxnLst>
              <a:rect l="0" t="0" r="r" b="b"/>
              <a:pathLst>
                <a:path w="44" h="44">
                  <a:moveTo>
                    <a:pt x="23" y="10"/>
                  </a:moveTo>
                  <a:lnTo>
                    <a:pt x="19" y="11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1" y="18"/>
                  </a:lnTo>
                  <a:lnTo>
                    <a:pt x="10" y="22"/>
                  </a:lnTo>
                  <a:lnTo>
                    <a:pt x="12" y="29"/>
                  </a:lnTo>
                  <a:lnTo>
                    <a:pt x="15" y="32"/>
                  </a:lnTo>
                  <a:lnTo>
                    <a:pt x="19" y="33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3" y="18"/>
                  </a:lnTo>
                  <a:lnTo>
                    <a:pt x="32" y="15"/>
                  </a:lnTo>
                  <a:lnTo>
                    <a:pt x="29" y="12"/>
                  </a:lnTo>
                  <a:lnTo>
                    <a:pt x="23" y="10"/>
                  </a:lnTo>
                  <a:close/>
                  <a:moveTo>
                    <a:pt x="23" y="0"/>
                  </a:moveTo>
                  <a:lnTo>
                    <a:pt x="31" y="2"/>
                  </a:lnTo>
                  <a:lnTo>
                    <a:pt x="38" y="6"/>
                  </a:lnTo>
                  <a:lnTo>
                    <a:pt x="42" y="13"/>
                  </a:lnTo>
                  <a:lnTo>
                    <a:pt x="44" y="22"/>
                  </a:lnTo>
                  <a:lnTo>
                    <a:pt x="42" y="31"/>
                  </a:lnTo>
                  <a:lnTo>
                    <a:pt x="38" y="38"/>
                  </a:lnTo>
                  <a:lnTo>
                    <a:pt x="31" y="42"/>
                  </a:lnTo>
                  <a:lnTo>
                    <a:pt x="23" y="44"/>
                  </a:lnTo>
                  <a:lnTo>
                    <a:pt x="14" y="42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2" y="13"/>
                  </a:lnTo>
                  <a:lnTo>
                    <a:pt x="7" y="6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5" name="Freeform 505"/>
            <p:cNvSpPr>
              <a:spLocks noEditPoints="1"/>
            </p:cNvSpPr>
            <p:nvPr/>
          </p:nvSpPr>
          <p:spPr bwMode="auto">
            <a:xfrm>
              <a:off x="4789488" y="3357563"/>
              <a:ext cx="71438" cy="71438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1" y="22"/>
                </a:cxn>
                <a:cxn ang="0">
                  <a:pos x="12" y="26"/>
                </a:cxn>
                <a:cxn ang="0">
                  <a:pos x="13" y="29"/>
                </a:cxn>
                <a:cxn ang="0">
                  <a:pos x="16" y="32"/>
                </a:cxn>
                <a:cxn ang="0">
                  <a:pos x="22" y="34"/>
                </a:cxn>
                <a:cxn ang="0">
                  <a:pos x="26" y="33"/>
                </a:cxn>
                <a:cxn ang="0">
                  <a:pos x="29" y="32"/>
                </a:cxn>
                <a:cxn ang="0">
                  <a:pos x="32" y="29"/>
                </a:cxn>
                <a:cxn ang="0">
                  <a:pos x="33" y="26"/>
                </a:cxn>
                <a:cxn ang="0">
                  <a:pos x="34" y="22"/>
                </a:cxn>
                <a:cxn ang="0">
                  <a:pos x="32" y="16"/>
                </a:cxn>
                <a:cxn ang="0">
                  <a:pos x="29" y="13"/>
                </a:cxn>
                <a:cxn ang="0">
                  <a:pos x="26" y="12"/>
                </a:cxn>
                <a:cxn ang="0">
                  <a:pos x="22" y="11"/>
                </a:cxn>
                <a:cxn ang="0">
                  <a:pos x="22" y="0"/>
                </a:cxn>
                <a:cxn ang="0">
                  <a:pos x="31" y="2"/>
                </a:cxn>
                <a:cxn ang="0">
                  <a:pos x="39" y="6"/>
                </a:cxn>
                <a:cxn ang="0">
                  <a:pos x="43" y="14"/>
                </a:cxn>
                <a:cxn ang="0">
                  <a:pos x="45" y="22"/>
                </a:cxn>
                <a:cxn ang="0">
                  <a:pos x="43" y="30"/>
                </a:cxn>
                <a:cxn ang="0">
                  <a:pos x="39" y="37"/>
                </a:cxn>
                <a:cxn ang="0">
                  <a:pos x="31" y="43"/>
                </a:cxn>
                <a:cxn ang="0">
                  <a:pos x="22" y="45"/>
                </a:cxn>
                <a:cxn ang="0">
                  <a:pos x="14" y="43"/>
                </a:cxn>
                <a:cxn ang="0">
                  <a:pos x="7" y="37"/>
                </a:cxn>
                <a:cxn ang="0">
                  <a:pos x="2" y="30"/>
                </a:cxn>
                <a:cxn ang="0">
                  <a:pos x="0" y="22"/>
                </a:cxn>
                <a:cxn ang="0">
                  <a:pos x="2" y="14"/>
                </a:cxn>
                <a:cxn ang="0">
                  <a:pos x="7" y="6"/>
                </a:cxn>
                <a:cxn ang="0">
                  <a:pos x="14" y="2"/>
                </a:cxn>
                <a:cxn ang="0">
                  <a:pos x="22" y="0"/>
                </a:cxn>
              </a:cxnLst>
              <a:rect l="0" t="0" r="r" b="b"/>
              <a:pathLst>
                <a:path w="45" h="45">
                  <a:moveTo>
                    <a:pt x="22" y="11"/>
                  </a:moveTo>
                  <a:lnTo>
                    <a:pt x="16" y="13"/>
                  </a:lnTo>
                  <a:lnTo>
                    <a:pt x="13" y="16"/>
                  </a:lnTo>
                  <a:lnTo>
                    <a:pt x="11" y="22"/>
                  </a:lnTo>
                  <a:lnTo>
                    <a:pt x="12" y="26"/>
                  </a:lnTo>
                  <a:lnTo>
                    <a:pt x="13" y="29"/>
                  </a:lnTo>
                  <a:lnTo>
                    <a:pt x="16" y="32"/>
                  </a:lnTo>
                  <a:lnTo>
                    <a:pt x="22" y="34"/>
                  </a:lnTo>
                  <a:lnTo>
                    <a:pt x="26" y="33"/>
                  </a:lnTo>
                  <a:lnTo>
                    <a:pt x="29" y="32"/>
                  </a:lnTo>
                  <a:lnTo>
                    <a:pt x="32" y="29"/>
                  </a:lnTo>
                  <a:lnTo>
                    <a:pt x="33" y="26"/>
                  </a:lnTo>
                  <a:lnTo>
                    <a:pt x="34" y="22"/>
                  </a:lnTo>
                  <a:lnTo>
                    <a:pt x="32" y="16"/>
                  </a:lnTo>
                  <a:lnTo>
                    <a:pt x="29" y="13"/>
                  </a:lnTo>
                  <a:lnTo>
                    <a:pt x="26" y="12"/>
                  </a:lnTo>
                  <a:lnTo>
                    <a:pt x="22" y="11"/>
                  </a:lnTo>
                  <a:close/>
                  <a:moveTo>
                    <a:pt x="22" y="0"/>
                  </a:moveTo>
                  <a:lnTo>
                    <a:pt x="31" y="2"/>
                  </a:lnTo>
                  <a:lnTo>
                    <a:pt x="39" y="6"/>
                  </a:lnTo>
                  <a:lnTo>
                    <a:pt x="43" y="14"/>
                  </a:lnTo>
                  <a:lnTo>
                    <a:pt x="45" y="22"/>
                  </a:lnTo>
                  <a:lnTo>
                    <a:pt x="43" y="30"/>
                  </a:lnTo>
                  <a:lnTo>
                    <a:pt x="39" y="37"/>
                  </a:lnTo>
                  <a:lnTo>
                    <a:pt x="31" y="43"/>
                  </a:lnTo>
                  <a:lnTo>
                    <a:pt x="22" y="45"/>
                  </a:lnTo>
                  <a:lnTo>
                    <a:pt x="14" y="43"/>
                  </a:lnTo>
                  <a:lnTo>
                    <a:pt x="7" y="37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6" name="Freeform 506"/>
            <p:cNvSpPr>
              <a:spLocks noEditPoints="1"/>
            </p:cNvSpPr>
            <p:nvPr/>
          </p:nvSpPr>
          <p:spPr bwMode="auto">
            <a:xfrm>
              <a:off x="5008563" y="3243263"/>
              <a:ext cx="69850" cy="69850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8" y="11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11" y="19"/>
                </a:cxn>
                <a:cxn ang="0">
                  <a:pos x="10" y="23"/>
                </a:cxn>
                <a:cxn ang="0">
                  <a:pos x="12" y="29"/>
                </a:cxn>
                <a:cxn ang="0">
                  <a:pos x="15" y="32"/>
                </a:cxn>
                <a:cxn ang="0">
                  <a:pos x="18" y="33"/>
                </a:cxn>
                <a:cxn ang="0">
                  <a:pos x="22" y="34"/>
                </a:cxn>
                <a:cxn ang="0">
                  <a:pos x="28" y="32"/>
                </a:cxn>
                <a:cxn ang="0">
                  <a:pos x="31" y="29"/>
                </a:cxn>
                <a:cxn ang="0">
                  <a:pos x="34" y="23"/>
                </a:cxn>
                <a:cxn ang="0">
                  <a:pos x="33" y="19"/>
                </a:cxn>
                <a:cxn ang="0">
                  <a:pos x="31" y="16"/>
                </a:cxn>
                <a:cxn ang="0">
                  <a:pos x="28" y="12"/>
                </a:cxn>
                <a:cxn ang="0">
                  <a:pos x="22" y="10"/>
                </a:cxn>
                <a:cxn ang="0">
                  <a:pos x="22" y="0"/>
                </a:cxn>
                <a:cxn ang="0">
                  <a:pos x="30" y="2"/>
                </a:cxn>
                <a:cxn ang="0">
                  <a:pos x="38" y="6"/>
                </a:cxn>
                <a:cxn ang="0">
                  <a:pos x="42" y="13"/>
                </a:cxn>
                <a:cxn ang="0">
                  <a:pos x="44" y="23"/>
                </a:cxn>
                <a:cxn ang="0">
                  <a:pos x="42" y="31"/>
                </a:cxn>
                <a:cxn ang="0">
                  <a:pos x="38" y="38"/>
                </a:cxn>
                <a:cxn ang="0">
                  <a:pos x="30" y="42"/>
                </a:cxn>
                <a:cxn ang="0">
                  <a:pos x="22" y="44"/>
                </a:cxn>
                <a:cxn ang="0">
                  <a:pos x="14" y="42"/>
                </a:cxn>
                <a:cxn ang="0">
                  <a:pos x="7" y="38"/>
                </a:cxn>
                <a:cxn ang="0">
                  <a:pos x="2" y="31"/>
                </a:cxn>
                <a:cxn ang="0">
                  <a:pos x="0" y="23"/>
                </a:cxn>
                <a:cxn ang="0">
                  <a:pos x="2" y="13"/>
                </a:cxn>
                <a:cxn ang="0">
                  <a:pos x="7" y="6"/>
                </a:cxn>
                <a:cxn ang="0">
                  <a:pos x="14" y="2"/>
                </a:cxn>
                <a:cxn ang="0">
                  <a:pos x="22" y="0"/>
                </a:cxn>
              </a:cxnLst>
              <a:rect l="0" t="0" r="r" b="b"/>
              <a:pathLst>
                <a:path w="44" h="44">
                  <a:moveTo>
                    <a:pt x="22" y="10"/>
                  </a:moveTo>
                  <a:lnTo>
                    <a:pt x="18" y="11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0" y="23"/>
                  </a:lnTo>
                  <a:lnTo>
                    <a:pt x="12" y="29"/>
                  </a:lnTo>
                  <a:lnTo>
                    <a:pt x="15" y="32"/>
                  </a:lnTo>
                  <a:lnTo>
                    <a:pt x="18" y="33"/>
                  </a:lnTo>
                  <a:lnTo>
                    <a:pt x="22" y="34"/>
                  </a:lnTo>
                  <a:lnTo>
                    <a:pt x="28" y="32"/>
                  </a:lnTo>
                  <a:lnTo>
                    <a:pt x="31" y="29"/>
                  </a:lnTo>
                  <a:lnTo>
                    <a:pt x="34" y="23"/>
                  </a:lnTo>
                  <a:lnTo>
                    <a:pt x="33" y="19"/>
                  </a:lnTo>
                  <a:lnTo>
                    <a:pt x="31" y="16"/>
                  </a:lnTo>
                  <a:lnTo>
                    <a:pt x="28" y="12"/>
                  </a:lnTo>
                  <a:lnTo>
                    <a:pt x="22" y="10"/>
                  </a:lnTo>
                  <a:close/>
                  <a:moveTo>
                    <a:pt x="22" y="0"/>
                  </a:moveTo>
                  <a:lnTo>
                    <a:pt x="30" y="2"/>
                  </a:lnTo>
                  <a:lnTo>
                    <a:pt x="38" y="6"/>
                  </a:lnTo>
                  <a:lnTo>
                    <a:pt x="42" y="13"/>
                  </a:lnTo>
                  <a:lnTo>
                    <a:pt x="44" y="23"/>
                  </a:lnTo>
                  <a:lnTo>
                    <a:pt x="42" y="31"/>
                  </a:lnTo>
                  <a:lnTo>
                    <a:pt x="38" y="38"/>
                  </a:lnTo>
                  <a:lnTo>
                    <a:pt x="30" y="42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7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7" name="Rectangle 507"/>
            <p:cNvSpPr>
              <a:spLocks noChangeArrowheads="1"/>
            </p:cNvSpPr>
            <p:nvPr/>
          </p:nvSpPr>
          <p:spPr bwMode="auto">
            <a:xfrm>
              <a:off x="4549775" y="3227388"/>
              <a:ext cx="107950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18" name="Rectangle 508"/>
            <p:cNvSpPr>
              <a:spLocks noChangeArrowheads="1"/>
            </p:cNvSpPr>
            <p:nvPr/>
          </p:nvSpPr>
          <p:spPr bwMode="auto">
            <a:xfrm>
              <a:off x="4549775" y="3262313"/>
              <a:ext cx="46038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Группа 118"/>
          <p:cNvGrpSpPr/>
          <p:nvPr/>
        </p:nvGrpSpPr>
        <p:grpSpPr>
          <a:xfrm>
            <a:off x="5223051" y="2194679"/>
            <a:ext cx="274906" cy="270839"/>
            <a:chOff x="3689350" y="4886325"/>
            <a:chExt cx="536575" cy="528638"/>
          </a:xfrm>
          <a:solidFill>
            <a:srgbClr val="86B72F"/>
          </a:solidFill>
        </p:grpSpPr>
        <p:sp>
          <p:nvSpPr>
            <p:cNvPr id="120" name="Freeform 509"/>
            <p:cNvSpPr>
              <a:spLocks noEditPoints="1"/>
            </p:cNvSpPr>
            <p:nvPr/>
          </p:nvSpPr>
          <p:spPr bwMode="auto">
            <a:xfrm>
              <a:off x="3689350" y="4886325"/>
              <a:ext cx="536575" cy="133350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11" y="74"/>
                </a:cxn>
                <a:cxn ang="0">
                  <a:pos x="327" y="74"/>
                </a:cxn>
                <a:cxn ang="0">
                  <a:pos x="327" y="10"/>
                </a:cxn>
                <a:cxn ang="0">
                  <a:pos x="11" y="10"/>
                </a:cxn>
                <a:cxn ang="0">
                  <a:pos x="0" y="0"/>
                </a:cxn>
                <a:cxn ang="0">
                  <a:pos x="338" y="0"/>
                </a:cxn>
                <a:cxn ang="0">
                  <a:pos x="338" y="84"/>
                </a:cxn>
                <a:cxn ang="0">
                  <a:pos x="0" y="84"/>
                </a:cxn>
                <a:cxn ang="0">
                  <a:pos x="0" y="0"/>
                </a:cxn>
              </a:cxnLst>
              <a:rect l="0" t="0" r="r" b="b"/>
              <a:pathLst>
                <a:path w="338" h="84">
                  <a:moveTo>
                    <a:pt x="11" y="10"/>
                  </a:moveTo>
                  <a:lnTo>
                    <a:pt x="11" y="74"/>
                  </a:lnTo>
                  <a:lnTo>
                    <a:pt x="327" y="74"/>
                  </a:lnTo>
                  <a:lnTo>
                    <a:pt x="327" y="10"/>
                  </a:lnTo>
                  <a:lnTo>
                    <a:pt x="11" y="10"/>
                  </a:lnTo>
                  <a:close/>
                  <a:moveTo>
                    <a:pt x="0" y="0"/>
                  </a:moveTo>
                  <a:lnTo>
                    <a:pt x="338" y="0"/>
                  </a:lnTo>
                  <a:lnTo>
                    <a:pt x="338" y="84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1" name="Freeform 510"/>
            <p:cNvSpPr>
              <a:spLocks/>
            </p:cNvSpPr>
            <p:nvPr/>
          </p:nvSpPr>
          <p:spPr bwMode="auto">
            <a:xfrm>
              <a:off x="3751263" y="5226050"/>
              <a:ext cx="414338" cy="61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1" y="0"/>
                </a:cxn>
                <a:cxn ang="0">
                  <a:pos x="261" y="39"/>
                </a:cxn>
                <a:cxn ang="0">
                  <a:pos x="251" y="39"/>
                </a:cxn>
                <a:cxn ang="0">
                  <a:pos x="251" y="10"/>
                </a:cxn>
                <a:cxn ang="0">
                  <a:pos x="10" y="10"/>
                </a:cxn>
                <a:cxn ang="0">
                  <a:pos x="10" y="39"/>
                </a:cxn>
                <a:cxn ang="0">
                  <a:pos x="0" y="39"/>
                </a:cxn>
                <a:cxn ang="0">
                  <a:pos x="0" y="0"/>
                </a:cxn>
              </a:cxnLst>
              <a:rect l="0" t="0" r="r" b="b"/>
              <a:pathLst>
                <a:path w="261" h="39">
                  <a:moveTo>
                    <a:pt x="0" y="0"/>
                  </a:moveTo>
                  <a:lnTo>
                    <a:pt x="261" y="0"/>
                  </a:lnTo>
                  <a:lnTo>
                    <a:pt x="261" y="39"/>
                  </a:lnTo>
                  <a:lnTo>
                    <a:pt x="251" y="39"/>
                  </a:lnTo>
                  <a:lnTo>
                    <a:pt x="251" y="10"/>
                  </a:lnTo>
                  <a:lnTo>
                    <a:pt x="10" y="10"/>
                  </a:lnTo>
                  <a:lnTo>
                    <a:pt x="10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2" name="Freeform 511"/>
            <p:cNvSpPr>
              <a:spLocks noEditPoints="1"/>
            </p:cNvSpPr>
            <p:nvPr/>
          </p:nvSpPr>
          <p:spPr bwMode="auto">
            <a:xfrm>
              <a:off x="3689350" y="5057775"/>
              <a:ext cx="355600" cy="133350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11" y="74"/>
                </a:cxn>
                <a:cxn ang="0">
                  <a:pos x="214" y="74"/>
                </a:cxn>
                <a:cxn ang="0">
                  <a:pos x="214" y="10"/>
                </a:cxn>
                <a:cxn ang="0">
                  <a:pos x="11" y="10"/>
                </a:cxn>
                <a:cxn ang="0">
                  <a:pos x="0" y="0"/>
                </a:cxn>
                <a:cxn ang="0">
                  <a:pos x="224" y="0"/>
                </a:cxn>
                <a:cxn ang="0">
                  <a:pos x="224" y="84"/>
                </a:cxn>
                <a:cxn ang="0">
                  <a:pos x="0" y="84"/>
                </a:cxn>
                <a:cxn ang="0">
                  <a:pos x="0" y="0"/>
                </a:cxn>
              </a:cxnLst>
              <a:rect l="0" t="0" r="r" b="b"/>
              <a:pathLst>
                <a:path w="224" h="84">
                  <a:moveTo>
                    <a:pt x="11" y="10"/>
                  </a:moveTo>
                  <a:lnTo>
                    <a:pt x="11" y="74"/>
                  </a:lnTo>
                  <a:lnTo>
                    <a:pt x="214" y="74"/>
                  </a:lnTo>
                  <a:lnTo>
                    <a:pt x="214" y="10"/>
                  </a:lnTo>
                  <a:lnTo>
                    <a:pt x="11" y="10"/>
                  </a:lnTo>
                  <a:close/>
                  <a:moveTo>
                    <a:pt x="0" y="0"/>
                  </a:moveTo>
                  <a:lnTo>
                    <a:pt x="224" y="0"/>
                  </a:lnTo>
                  <a:lnTo>
                    <a:pt x="224" y="84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3" name="Freeform 512"/>
            <p:cNvSpPr>
              <a:spLocks noEditPoints="1"/>
            </p:cNvSpPr>
            <p:nvPr/>
          </p:nvSpPr>
          <p:spPr bwMode="auto">
            <a:xfrm>
              <a:off x="4092575" y="5057775"/>
              <a:ext cx="133350" cy="133350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74"/>
                </a:cxn>
                <a:cxn ang="0">
                  <a:pos x="73" y="74"/>
                </a:cxn>
                <a:cxn ang="0">
                  <a:pos x="73" y="10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84" y="0"/>
                </a:cxn>
                <a:cxn ang="0">
                  <a:pos x="84" y="84"/>
                </a:cxn>
                <a:cxn ang="0">
                  <a:pos x="0" y="84"/>
                </a:cxn>
                <a:cxn ang="0">
                  <a:pos x="0" y="0"/>
                </a:cxn>
              </a:cxnLst>
              <a:rect l="0" t="0" r="r" b="b"/>
              <a:pathLst>
                <a:path w="84" h="84">
                  <a:moveTo>
                    <a:pt x="10" y="10"/>
                  </a:moveTo>
                  <a:lnTo>
                    <a:pt x="10" y="74"/>
                  </a:lnTo>
                  <a:lnTo>
                    <a:pt x="73" y="74"/>
                  </a:lnTo>
                  <a:lnTo>
                    <a:pt x="73" y="10"/>
                  </a:lnTo>
                  <a:lnTo>
                    <a:pt x="10" y="10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84" y="84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4" name="Freeform 513"/>
            <p:cNvSpPr>
              <a:spLocks noEditPoints="1"/>
            </p:cNvSpPr>
            <p:nvPr/>
          </p:nvSpPr>
          <p:spPr bwMode="auto">
            <a:xfrm>
              <a:off x="3890963" y="5283200"/>
              <a:ext cx="133350" cy="131763"/>
            </a:xfrm>
            <a:custGeom>
              <a:avLst/>
              <a:gdLst/>
              <a:ahLst/>
              <a:cxnLst>
                <a:cxn ang="0">
                  <a:pos x="11" y="9"/>
                </a:cxn>
                <a:cxn ang="0">
                  <a:pos x="11" y="73"/>
                </a:cxn>
                <a:cxn ang="0">
                  <a:pos x="74" y="73"/>
                </a:cxn>
                <a:cxn ang="0">
                  <a:pos x="74" y="9"/>
                </a:cxn>
                <a:cxn ang="0">
                  <a:pos x="11" y="9"/>
                </a:cxn>
                <a:cxn ang="0">
                  <a:pos x="0" y="0"/>
                </a:cxn>
                <a:cxn ang="0">
                  <a:pos x="84" y="0"/>
                </a:cxn>
                <a:cxn ang="0">
                  <a:pos x="84" y="83"/>
                </a:cxn>
                <a:cxn ang="0">
                  <a:pos x="0" y="83"/>
                </a:cxn>
                <a:cxn ang="0">
                  <a:pos x="0" y="0"/>
                </a:cxn>
              </a:cxnLst>
              <a:rect l="0" t="0" r="r" b="b"/>
              <a:pathLst>
                <a:path w="84" h="83">
                  <a:moveTo>
                    <a:pt x="11" y="9"/>
                  </a:moveTo>
                  <a:lnTo>
                    <a:pt x="11" y="73"/>
                  </a:lnTo>
                  <a:lnTo>
                    <a:pt x="74" y="73"/>
                  </a:lnTo>
                  <a:lnTo>
                    <a:pt x="74" y="9"/>
                  </a:lnTo>
                  <a:lnTo>
                    <a:pt x="11" y="9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5" name="Freeform 514"/>
            <p:cNvSpPr>
              <a:spLocks noEditPoints="1"/>
            </p:cNvSpPr>
            <p:nvPr/>
          </p:nvSpPr>
          <p:spPr bwMode="auto">
            <a:xfrm>
              <a:off x="4092575" y="5283200"/>
              <a:ext cx="133350" cy="131763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10" y="73"/>
                </a:cxn>
                <a:cxn ang="0">
                  <a:pos x="73" y="73"/>
                </a:cxn>
                <a:cxn ang="0">
                  <a:pos x="73" y="9"/>
                </a:cxn>
                <a:cxn ang="0">
                  <a:pos x="10" y="9"/>
                </a:cxn>
                <a:cxn ang="0">
                  <a:pos x="0" y="0"/>
                </a:cxn>
                <a:cxn ang="0">
                  <a:pos x="84" y="0"/>
                </a:cxn>
                <a:cxn ang="0">
                  <a:pos x="84" y="83"/>
                </a:cxn>
                <a:cxn ang="0">
                  <a:pos x="0" y="83"/>
                </a:cxn>
                <a:cxn ang="0">
                  <a:pos x="0" y="0"/>
                </a:cxn>
              </a:cxnLst>
              <a:rect l="0" t="0" r="r" b="b"/>
              <a:pathLst>
                <a:path w="84" h="83">
                  <a:moveTo>
                    <a:pt x="10" y="9"/>
                  </a:moveTo>
                  <a:lnTo>
                    <a:pt x="10" y="73"/>
                  </a:lnTo>
                  <a:lnTo>
                    <a:pt x="73" y="73"/>
                  </a:lnTo>
                  <a:lnTo>
                    <a:pt x="73" y="9"/>
                  </a:lnTo>
                  <a:lnTo>
                    <a:pt x="10" y="9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6" name="Freeform 515"/>
            <p:cNvSpPr>
              <a:spLocks noEditPoints="1"/>
            </p:cNvSpPr>
            <p:nvPr/>
          </p:nvSpPr>
          <p:spPr bwMode="auto">
            <a:xfrm>
              <a:off x="3689350" y="5283200"/>
              <a:ext cx="134938" cy="131763"/>
            </a:xfrm>
            <a:custGeom>
              <a:avLst/>
              <a:gdLst/>
              <a:ahLst/>
              <a:cxnLst>
                <a:cxn ang="0">
                  <a:pos x="11" y="9"/>
                </a:cxn>
                <a:cxn ang="0">
                  <a:pos x="11" y="73"/>
                </a:cxn>
                <a:cxn ang="0">
                  <a:pos x="75" y="73"/>
                </a:cxn>
                <a:cxn ang="0">
                  <a:pos x="75" y="9"/>
                </a:cxn>
                <a:cxn ang="0">
                  <a:pos x="11" y="9"/>
                </a:cxn>
                <a:cxn ang="0">
                  <a:pos x="0" y="0"/>
                </a:cxn>
                <a:cxn ang="0">
                  <a:pos x="85" y="0"/>
                </a:cxn>
                <a:cxn ang="0">
                  <a:pos x="85" y="83"/>
                </a:cxn>
                <a:cxn ang="0">
                  <a:pos x="0" y="83"/>
                </a:cxn>
                <a:cxn ang="0">
                  <a:pos x="0" y="0"/>
                </a:cxn>
              </a:cxnLst>
              <a:rect l="0" t="0" r="r" b="b"/>
              <a:pathLst>
                <a:path w="85" h="83">
                  <a:moveTo>
                    <a:pt x="11" y="9"/>
                  </a:moveTo>
                  <a:lnTo>
                    <a:pt x="11" y="73"/>
                  </a:lnTo>
                  <a:lnTo>
                    <a:pt x="75" y="73"/>
                  </a:lnTo>
                  <a:lnTo>
                    <a:pt x="75" y="9"/>
                  </a:lnTo>
                  <a:lnTo>
                    <a:pt x="11" y="9"/>
                  </a:lnTo>
                  <a:close/>
                  <a:moveTo>
                    <a:pt x="0" y="0"/>
                  </a:move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7" name="Rectangle 516"/>
            <p:cNvSpPr>
              <a:spLocks noChangeArrowheads="1"/>
            </p:cNvSpPr>
            <p:nvPr/>
          </p:nvSpPr>
          <p:spPr bwMode="auto">
            <a:xfrm>
              <a:off x="3949700" y="5010150"/>
              <a:ext cx="15875" cy="57150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8" name="Rectangle 517"/>
            <p:cNvSpPr>
              <a:spLocks noChangeArrowheads="1"/>
            </p:cNvSpPr>
            <p:nvPr/>
          </p:nvSpPr>
          <p:spPr bwMode="auto">
            <a:xfrm>
              <a:off x="4149725" y="5010150"/>
              <a:ext cx="15875" cy="57150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29" name="Rectangle 518"/>
            <p:cNvSpPr>
              <a:spLocks noChangeArrowheads="1"/>
            </p:cNvSpPr>
            <p:nvPr/>
          </p:nvSpPr>
          <p:spPr bwMode="auto">
            <a:xfrm>
              <a:off x="3949700" y="5186363"/>
              <a:ext cx="15875" cy="101600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Группа 129"/>
          <p:cNvGrpSpPr/>
          <p:nvPr/>
        </p:nvGrpSpPr>
        <p:grpSpPr>
          <a:xfrm>
            <a:off x="5207483" y="1292038"/>
            <a:ext cx="293933" cy="309260"/>
            <a:chOff x="1209676" y="3048000"/>
            <a:chExt cx="517525" cy="544513"/>
          </a:xfrm>
          <a:solidFill>
            <a:srgbClr val="0066CC"/>
          </a:solidFill>
        </p:grpSpPr>
        <p:sp>
          <p:nvSpPr>
            <p:cNvPr id="131" name="Freeform 366"/>
            <p:cNvSpPr>
              <a:spLocks noEditPoints="1"/>
            </p:cNvSpPr>
            <p:nvPr/>
          </p:nvSpPr>
          <p:spPr bwMode="auto">
            <a:xfrm>
              <a:off x="1323976" y="3048000"/>
              <a:ext cx="403225" cy="544513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11" y="332"/>
                </a:cxn>
                <a:cxn ang="0">
                  <a:pos x="244" y="332"/>
                </a:cxn>
                <a:cxn ang="0">
                  <a:pos x="244" y="72"/>
                </a:cxn>
                <a:cxn ang="0">
                  <a:pos x="182" y="10"/>
                </a:cxn>
                <a:cxn ang="0">
                  <a:pos x="11" y="10"/>
                </a:cxn>
                <a:cxn ang="0">
                  <a:pos x="0" y="0"/>
                </a:cxn>
                <a:cxn ang="0">
                  <a:pos x="187" y="0"/>
                </a:cxn>
                <a:cxn ang="0">
                  <a:pos x="254" y="67"/>
                </a:cxn>
                <a:cxn ang="0">
                  <a:pos x="254" y="343"/>
                </a:cxn>
                <a:cxn ang="0">
                  <a:pos x="0" y="343"/>
                </a:cxn>
                <a:cxn ang="0">
                  <a:pos x="0" y="0"/>
                </a:cxn>
              </a:cxnLst>
              <a:rect l="0" t="0" r="r" b="b"/>
              <a:pathLst>
                <a:path w="254" h="343">
                  <a:moveTo>
                    <a:pt x="11" y="10"/>
                  </a:moveTo>
                  <a:lnTo>
                    <a:pt x="11" y="332"/>
                  </a:lnTo>
                  <a:lnTo>
                    <a:pt x="244" y="332"/>
                  </a:lnTo>
                  <a:lnTo>
                    <a:pt x="244" y="72"/>
                  </a:lnTo>
                  <a:lnTo>
                    <a:pt x="182" y="10"/>
                  </a:lnTo>
                  <a:lnTo>
                    <a:pt x="11" y="10"/>
                  </a:lnTo>
                  <a:close/>
                  <a:moveTo>
                    <a:pt x="0" y="0"/>
                  </a:moveTo>
                  <a:lnTo>
                    <a:pt x="187" y="0"/>
                  </a:lnTo>
                  <a:lnTo>
                    <a:pt x="254" y="67"/>
                  </a:lnTo>
                  <a:lnTo>
                    <a:pt x="254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2" name="Freeform 367"/>
            <p:cNvSpPr>
              <a:spLocks noEditPoints="1"/>
            </p:cNvSpPr>
            <p:nvPr/>
          </p:nvSpPr>
          <p:spPr bwMode="auto">
            <a:xfrm>
              <a:off x="1609726" y="3049588"/>
              <a:ext cx="114300" cy="117475"/>
            </a:xfrm>
            <a:custGeom>
              <a:avLst/>
              <a:gdLst/>
              <a:ahLst/>
              <a:cxnLst>
                <a:cxn ang="0">
                  <a:pos x="9" y="16"/>
                </a:cxn>
                <a:cxn ang="0">
                  <a:pos x="9" y="63"/>
                </a:cxn>
                <a:cxn ang="0">
                  <a:pos x="56" y="63"/>
                </a:cxn>
                <a:cxn ang="0">
                  <a:pos x="9" y="16"/>
                </a:cxn>
                <a:cxn ang="0">
                  <a:pos x="8" y="0"/>
                </a:cxn>
                <a:cxn ang="0">
                  <a:pos x="72" y="64"/>
                </a:cxn>
                <a:cxn ang="0">
                  <a:pos x="69" y="74"/>
                </a:cxn>
                <a:cxn ang="0">
                  <a:pos x="4" y="74"/>
                </a:cxn>
                <a:cxn ang="0">
                  <a:pos x="0" y="68"/>
                </a:cxn>
                <a:cxn ang="0">
                  <a:pos x="0" y="3"/>
                </a:cxn>
                <a:cxn ang="0">
                  <a:pos x="8" y="0"/>
                </a:cxn>
              </a:cxnLst>
              <a:rect l="0" t="0" r="r" b="b"/>
              <a:pathLst>
                <a:path w="72" h="74">
                  <a:moveTo>
                    <a:pt x="9" y="16"/>
                  </a:moveTo>
                  <a:lnTo>
                    <a:pt x="9" y="63"/>
                  </a:lnTo>
                  <a:lnTo>
                    <a:pt x="56" y="63"/>
                  </a:lnTo>
                  <a:lnTo>
                    <a:pt x="9" y="16"/>
                  </a:lnTo>
                  <a:close/>
                  <a:moveTo>
                    <a:pt x="8" y="0"/>
                  </a:moveTo>
                  <a:lnTo>
                    <a:pt x="72" y="64"/>
                  </a:lnTo>
                  <a:lnTo>
                    <a:pt x="69" y="74"/>
                  </a:lnTo>
                  <a:lnTo>
                    <a:pt x="4" y="74"/>
                  </a:lnTo>
                  <a:lnTo>
                    <a:pt x="0" y="68"/>
                  </a:lnTo>
                  <a:lnTo>
                    <a:pt x="0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3" name="Freeform 368"/>
            <p:cNvSpPr>
              <a:spLocks noEditPoints="1"/>
            </p:cNvSpPr>
            <p:nvPr/>
          </p:nvSpPr>
          <p:spPr bwMode="auto">
            <a:xfrm>
              <a:off x="1376363" y="3106738"/>
              <a:ext cx="173038" cy="55563"/>
            </a:xfrm>
            <a:custGeom>
              <a:avLst/>
              <a:gdLst/>
              <a:ahLst/>
              <a:cxnLst>
                <a:cxn ang="0">
                  <a:pos x="11" y="11"/>
                </a:cxn>
                <a:cxn ang="0">
                  <a:pos x="11" y="24"/>
                </a:cxn>
                <a:cxn ang="0">
                  <a:pos x="98" y="24"/>
                </a:cxn>
                <a:cxn ang="0">
                  <a:pos x="98" y="11"/>
                </a:cxn>
                <a:cxn ang="0">
                  <a:pos x="11" y="11"/>
                </a:cxn>
                <a:cxn ang="0">
                  <a:pos x="0" y="0"/>
                </a:cxn>
                <a:cxn ang="0">
                  <a:pos x="109" y="0"/>
                </a:cxn>
                <a:cxn ang="0">
                  <a:pos x="109" y="35"/>
                </a:cxn>
                <a:cxn ang="0">
                  <a:pos x="0" y="35"/>
                </a:cxn>
                <a:cxn ang="0">
                  <a:pos x="0" y="0"/>
                </a:cxn>
              </a:cxnLst>
              <a:rect l="0" t="0" r="r" b="b"/>
              <a:pathLst>
                <a:path w="109" h="35">
                  <a:moveTo>
                    <a:pt x="11" y="11"/>
                  </a:moveTo>
                  <a:lnTo>
                    <a:pt x="11" y="24"/>
                  </a:lnTo>
                  <a:lnTo>
                    <a:pt x="98" y="24"/>
                  </a:lnTo>
                  <a:lnTo>
                    <a:pt x="98" y="11"/>
                  </a:lnTo>
                  <a:lnTo>
                    <a:pt x="11" y="11"/>
                  </a:lnTo>
                  <a:close/>
                  <a:moveTo>
                    <a:pt x="0" y="0"/>
                  </a:moveTo>
                  <a:lnTo>
                    <a:pt x="109" y="0"/>
                  </a:lnTo>
                  <a:lnTo>
                    <a:pt x="109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4" name="Freeform 369"/>
            <p:cNvSpPr>
              <a:spLocks noEditPoints="1"/>
            </p:cNvSpPr>
            <p:nvPr/>
          </p:nvSpPr>
          <p:spPr bwMode="auto">
            <a:xfrm>
              <a:off x="1376363" y="3217863"/>
              <a:ext cx="295275" cy="228600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11" y="134"/>
                </a:cxn>
                <a:cxn ang="0">
                  <a:pos x="176" y="134"/>
                </a:cxn>
                <a:cxn ang="0">
                  <a:pos x="176" y="10"/>
                </a:cxn>
                <a:cxn ang="0">
                  <a:pos x="11" y="10"/>
                </a:cxn>
                <a:cxn ang="0">
                  <a:pos x="0" y="0"/>
                </a:cxn>
                <a:cxn ang="0">
                  <a:pos x="186" y="0"/>
                </a:cxn>
                <a:cxn ang="0">
                  <a:pos x="186" y="144"/>
                </a:cxn>
                <a:cxn ang="0">
                  <a:pos x="0" y="144"/>
                </a:cxn>
                <a:cxn ang="0">
                  <a:pos x="0" y="0"/>
                </a:cxn>
              </a:cxnLst>
              <a:rect l="0" t="0" r="r" b="b"/>
              <a:pathLst>
                <a:path w="186" h="144">
                  <a:moveTo>
                    <a:pt x="11" y="10"/>
                  </a:moveTo>
                  <a:lnTo>
                    <a:pt x="11" y="134"/>
                  </a:lnTo>
                  <a:lnTo>
                    <a:pt x="176" y="134"/>
                  </a:lnTo>
                  <a:lnTo>
                    <a:pt x="176" y="10"/>
                  </a:lnTo>
                  <a:lnTo>
                    <a:pt x="11" y="10"/>
                  </a:lnTo>
                  <a:close/>
                  <a:moveTo>
                    <a:pt x="0" y="0"/>
                  </a:moveTo>
                  <a:lnTo>
                    <a:pt x="186" y="0"/>
                  </a:lnTo>
                  <a:lnTo>
                    <a:pt x="186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5" name="Rectangle 370"/>
            <p:cNvSpPr>
              <a:spLocks noChangeArrowheads="1"/>
            </p:cNvSpPr>
            <p:nvPr/>
          </p:nvSpPr>
          <p:spPr bwMode="auto">
            <a:xfrm>
              <a:off x="1382713" y="3257550"/>
              <a:ext cx="282575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6" name="Rectangle 371"/>
            <p:cNvSpPr>
              <a:spLocks noChangeArrowheads="1"/>
            </p:cNvSpPr>
            <p:nvPr/>
          </p:nvSpPr>
          <p:spPr bwMode="auto">
            <a:xfrm>
              <a:off x="1597026" y="3224213"/>
              <a:ext cx="17463" cy="2174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7" name="Rectangle 372"/>
            <p:cNvSpPr>
              <a:spLocks noChangeArrowheads="1"/>
            </p:cNvSpPr>
            <p:nvPr/>
          </p:nvSpPr>
          <p:spPr bwMode="auto">
            <a:xfrm>
              <a:off x="1481138" y="3224213"/>
              <a:ext cx="17463" cy="2174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8" name="Rectangle 373"/>
            <p:cNvSpPr>
              <a:spLocks noChangeArrowheads="1"/>
            </p:cNvSpPr>
            <p:nvPr/>
          </p:nvSpPr>
          <p:spPr bwMode="auto">
            <a:xfrm>
              <a:off x="1562101" y="3482975"/>
              <a:ext cx="106363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39" name="Freeform 374"/>
            <p:cNvSpPr>
              <a:spLocks noEditPoints="1"/>
            </p:cNvSpPr>
            <p:nvPr/>
          </p:nvSpPr>
          <p:spPr bwMode="auto">
            <a:xfrm>
              <a:off x="1236663" y="3049588"/>
              <a:ext cx="57150" cy="481013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292"/>
                </a:cxn>
                <a:cxn ang="0">
                  <a:pos x="25" y="292"/>
                </a:cxn>
                <a:cxn ang="0">
                  <a:pos x="25" y="10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303"/>
                </a:cxn>
                <a:cxn ang="0">
                  <a:pos x="0" y="303"/>
                </a:cxn>
                <a:cxn ang="0">
                  <a:pos x="0" y="0"/>
                </a:cxn>
              </a:cxnLst>
              <a:rect l="0" t="0" r="r" b="b"/>
              <a:pathLst>
                <a:path w="36" h="303">
                  <a:moveTo>
                    <a:pt x="10" y="10"/>
                  </a:moveTo>
                  <a:lnTo>
                    <a:pt x="10" y="292"/>
                  </a:lnTo>
                  <a:lnTo>
                    <a:pt x="25" y="292"/>
                  </a:lnTo>
                  <a:lnTo>
                    <a:pt x="25" y="10"/>
                  </a:lnTo>
                  <a:lnTo>
                    <a:pt x="10" y="10"/>
                  </a:lnTo>
                  <a:close/>
                  <a:moveTo>
                    <a:pt x="0" y="0"/>
                  </a:moveTo>
                  <a:lnTo>
                    <a:pt x="36" y="0"/>
                  </a:lnTo>
                  <a:lnTo>
                    <a:pt x="36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0" name="Freeform 375"/>
            <p:cNvSpPr>
              <a:spLocks noEditPoints="1"/>
            </p:cNvSpPr>
            <p:nvPr/>
          </p:nvSpPr>
          <p:spPr bwMode="auto">
            <a:xfrm>
              <a:off x="1236663" y="3513138"/>
              <a:ext cx="57150" cy="76200"/>
            </a:xfrm>
            <a:custGeom>
              <a:avLst/>
              <a:gdLst/>
              <a:ahLst/>
              <a:cxnLst>
                <a:cxn ang="0">
                  <a:pos x="11" y="11"/>
                </a:cxn>
                <a:cxn ang="0">
                  <a:pos x="15" y="37"/>
                </a:cxn>
                <a:cxn ang="0">
                  <a:pos x="19" y="37"/>
                </a:cxn>
                <a:cxn ang="0">
                  <a:pos x="24" y="11"/>
                </a:cxn>
                <a:cxn ang="0">
                  <a:pos x="11" y="11"/>
                </a:cxn>
                <a:cxn ang="0">
                  <a:pos x="5" y="0"/>
                </a:cxn>
                <a:cxn ang="0">
                  <a:pos x="31" y="0"/>
                </a:cxn>
                <a:cxn ang="0">
                  <a:pos x="36" y="6"/>
                </a:cxn>
                <a:cxn ang="0">
                  <a:pos x="28" y="44"/>
                </a:cxn>
                <a:cxn ang="0">
                  <a:pos x="24" y="48"/>
                </a:cxn>
                <a:cxn ang="0">
                  <a:pos x="11" y="48"/>
                </a:cxn>
                <a:cxn ang="0">
                  <a:pos x="6" y="44"/>
                </a:cxn>
                <a:cxn ang="0">
                  <a:pos x="0" y="6"/>
                </a:cxn>
                <a:cxn ang="0">
                  <a:pos x="5" y="0"/>
                </a:cxn>
              </a:cxnLst>
              <a:rect l="0" t="0" r="r" b="b"/>
              <a:pathLst>
                <a:path w="36" h="48">
                  <a:moveTo>
                    <a:pt x="11" y="11"/>
                  </a:moveTo>
                  <a:lnTo>
                    <a:pt x="15" y="37"/>
                  </a:lnTo>
                  <a:lnTo>
                    <a:pt x="19" y="37"/>
                  </a:lnTo>
                  <a:lnTo>
                    <a:pt x="24" y="11"/>
                  </a:lnTo>
                  <a:lnTo>
                    <a:pt x="11" y="11"/>
                  </a:lnTo>
                  <a:close/>
                  <a:moveTo>
                    <a:pt x="5" y="0"/>
                  </a:moveTo>
                  <a:lnTo>
                    <a:pt x="31" y="0"/>
                  </a:lnTo>
                  <a:lnTo>
                    <a:pt x="36" y="6"/>
                  </a:lnTo>
                  <a:lnTo>
                    <a:pt x="28" y="44"/>
                  </a:lnTo>
                  <a:lnTo>
                    <a:pt x="24" y="48"/>
                  </a:lnTo>
                  <a:lnTo>
                    <a:pt x="11" y="48"/>
                  </a:lnTo>
                  <a:lnTo>
                    <a:pt x="6" y="44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1" name="Rectangle 376"/>
            <p:cNvSpPr>
              <a:spLocks noChangeArrowheads="1"/>
            </p:cNvSpPr>
            <p:nvPr/>
          </p:nvSpPr>
          <p:spPr bwMode="auto">
            <a:xfrm>
              <a:off x="1247776" y="3343275"/>
              <a:ext cx="39688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2" name="Rectangle 377"/>
            <p:cNvSpPr>
              <a:spLocks noChangeArrowheads="1"/>
            </p:cNvSpPr>
            <p:nvPr/>
          </p:nvSpPr>
          <p:spPr bwMode="auto">
            <a:xfrm>
              <a:off x="1247776" y="3316288"/>
              <a:ext cx="39688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3" name="Freeform 378"/>
            <p:cNvSpPr>
              <a:spLocks/>
            </p:cNvSpPr>
            <p:nvPr/>
          </p:nvSpPr>
          <p:spPr bwMode="auto">
            <a:xfrm>
              <a:off x="1209676" y="3073400"/>
              <a:ext cx="82550" cy="18097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2" y="0"/>
                </a:cxn>
                <a:cxn ang="0">
                  <a:pos x="52" y="10"/>
                </a:cxn>
                <a:cxn ang="0">
                  <a:pos x="10" y="10"/>
                </a:cxn>
                <a:cxn ang="0">
                  <a:pos x="10" y="114"/>
                </a:cxn>
                <a:cxn ang="0">
                  <a:pos x="0" y="114"/>
                </a:cxn>
                <a:cxn ang="0">
                  <a:pos x="0" y="5"/>
                </a:cxn>
                <a:cxn ang="0">
                  <a:pos x="5" y="0"/>
                </a:cxn>
              </a:cxnLst>
              <a:rect l="0" t="0" r="r" b="b"/>
              <a:pathLst>
                <a:path w="52" h="114">
                  <a:moveTo>
                    <a:pt x="5" y="0"/>
                  </a:moveTo>
                  <a:lnTo>
                    <a:pt x="52" y="0"/>
                  </a:lnTo>
                  <a:lnTo>
                    <a:pt x="52" y="10"/>
                  </a:lnTo>
                  <a:lnTo>
                    <a:pt x="10" y="10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Группа 143"/>
          <p:cNvGrpSpPr/>
          <p:nvPr/>
        </p:nvGrpSpPr>
        <p:grpSpPr>
          <a:xfrm>
            <a:off x="833550" y="2027212"/>
            <a:ext cx="271004" cy="309852"/>
            <a:chOff x="2892426" y="3970338"/>
            <a:chExt cx="465137" cy="531813"/>
          </a:xfrm>
          <a:solidFill>
            <a:srgbClr val="F36A03"/>
          </a:solidFill>
        </p:grpSpPr>
        <p:sp>
          <p:nvSpPr>
            <p:cNvPr id="145" name="Freeform 396"/>
            <p:cNvSpPr>
              <a:spLocks noEditPoints="1"/>
            </p:cNvSpPr>
            <p:nvPr/>
          </p:nvSpPr>
          <p:spPr bwMode="auto">
            <a:xfrm>
              <a:off x="3236913" y="4124325"/>
              <a:ext cx="85725" cy="87313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18" y="12"/>
                </a:cxn>
                <a:cxn ang="0">
                  <a:pos x="12" y="19"/>
                </a:cxn>
                <a:cxn ang="0">
                  <a:pos x="10" y="28"/>
                </a:cxn>
                <a:cxn ang="0">
                  <a:pos x="12" y="36"/>
                </a:cxn>
                <a:cxn ang="0">
                  <a:pos x="18" y="42"/>
                </a:cxn>
                <a:cxn ang="0">
                  <a:pos x="27" y="44"/>
                </a:cxn>
                <a:cxn ang="0">
                  <a:pos x="36" y="42"/>
                </a:cxn>
                <a:cxn ang="0">
                  <a:pos x="42" y="36"/>
                </a:cxn>
                <a:cxn ang="0">
                  <a:pos x="44" y="28"/>
                </a:cxn>
                <a:cxn ang="0">
                  <a:pos x="42" y="19"/>
                </a:cxn>
                <a:cxn ang="0">
                  <a:pos x="36" y="12"/>
                </a:cxn>
                <a:cxn ang="0">
                  <a:pos x="27" y="1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8"/>
                </a:cxn>
                <a:cxn ang="0">
                  <a:pos x="52" y="16"/>
                </a:cxn>
                <a:cxn ang="0">
                  <a:pos x="54" y="28"/>
                </a:cxn>
                <a:cxn ang="0">
                  <a:pos x="52" y="38"/>
                </a:cxn>
                <a:cxn ang="0">
                  <a:pos x="46" y="46"/>
                </a:cxn>
                <a:cxn ang="0">
                  <a:pos x="38" y="52"/>
                </a:cxn>
                <a:cxn ang="0">
                  <a:pos x="27" y="55"/>
                </a:cxn>
                <a:cxn ang="0">
                  <a:pos x="16" y="52"/>
                </a:cxn>
                <a:cxn ang="0">
                  <a:pos x="8" y="46"/>
                </a:cxn>
                <a:cxn ang="0">
                  <a:pos x="2" y="38"/>
                </a:cxn>
                <a:cxn ang="0">
                  <a:pos x="0" y="28"/>
                </a:cxn>
                <a:cxn ang="0">
                  <a:pos x="2" y="16"/>
                </a:cxn>
                <a:cxn ang="0">
                  <a:pos x="8" y="8"/>
                </a:cxn>
                <a:cxn ang="0">
                  <a:pos x="16" y="2"/>
                </a:cxn>
                <a:cxn ang="0">
                  <a:pos x="27" y="0"/>
                </a:cxn>
              </a:cxnLst>
              <a:rect l="0" t="0" r="r" b="b"/>
              <a:pathLst>
                <a:path w="54" h="55">
                  <a:moveTo>
                    <a:pt x="27" y="10"/>
                  </a:moveTo>
                  <a:lnTo>
                    <a:pt x="18" y="12"/>
                  </a:lnTo>
                  <a:lnTo>
                    <a:pt x="12" y="19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27" y="44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4" y="28"/>
                  </a:lnTo>
                  <a:lnTo>
                    <a:pt x="42" y="19"/>
                  </a:lnTo>
                  <a:lnTo>
                    <a:pt x="36" y="12"/>
                  </a:lnTo>
                  <a:lnTo>
                    <a:pt x="27" y="10"/>
                  </a:lnTo>
                  <a:close/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8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2"/>
                  </a:lnTo>
                  <a:lnTo>
                    <a:pt x="27" y="55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6" name="Rectangle 397"/>
            <p:cNvSpPr>
              <a:spLocks noChangeArrowheads="1"/>
            </p:cNvSpPr>
            <p:nvPr/>
          </p:nvSpPr>
          <p:spPr bwMode="auto">
            <a:xfrm>
              <a:off x="3233738" y="4264025"/>
              <a:ext cx="15875" cy="234950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7" name="Rectangle 398"/>
            <p:cNvSpPr>
              <a:spLocks noChangeArrowheads="1"/>
            </p:cNvSpPr>
            <p:nvPr/>
          </p:nvSpPr>
          <p:spPr bwMode="auto">
            <a:xfrm>
              <a:off x="3309938" y="4264025"/>
              <a:ext cx="14288" cy="234950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8" name="Rectangle 399"/>
            <p:cNvSpPr>
              <a:spLocks noChangeArrowheads="1"/>
            </p:cNvSpPr>
            <p:nvPr/>
          </p:nvSpPr>
          <p:spPr bwMode="auto">
            <a:xfrm>
              <a:off x="3270251" y="4381500"/>
              <a:ext cx="17463" cy="117475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49" name="Freeform 400"/>
            <p:cNvSpPr>
              <a:spLocks/>
            </p:cNvSpPr>
            <p:nvPr/>
          </p:nvSpPr>
          <p:spPr bwMode="auto">
            <a:xfrm>
              <a:off x="3201988" y="4219575"/>
              <a:ext cx="155575" cy="1746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61" y="0"/>
                </a:cxn>
                <a:cxn ang="0">
                  <a:pos x="84" y="4"/>
                </a:cxn>
                <a:cxn ang="0">
                  <a:pos x="91" y="9"/>
                </a:cxn>
                <a:cxn ang="0">
                  <a:pos x="96" y="15"/>
                </a:cxn>
                <a:cxn ang="0">
                  <a:pos x="98" y="24"/>
                </a:cxn>
                <a:cxn ang="0">
                  <a:pos x="98" y="94"/>
                </a:cxn>
                <a:cxn ang="0">
                  <a:pos x="96" y="101"/>
                </a:cxn>
                <a:cxn ang="0">
                  <a:pos x="91" y="106"/>
                </a:cxn>
                <a:cxn ang="0">
                  <a:pos x="85" y="109"/>
                </a:cxn>
                <a:cxn ang="0">
                  <a:pos x="77" y="110"/>
                </a:cxn>
                <a:cxn ang="0">
                  <a:pos x="77" y="100"/>
                </a:cxn>
                <a:cxn ang="0">
                  <a:pos x="81" y="100"/>
                </a:cxn>
                <a:cxn ang="0">
                  <a:pos x="84" y="98"/>
                </a:cxn>
                <a:cxn ang="0">
                  <a:pos x="86" y="97"/>
                </a:cxn>
                <a:cxn ang="0">
                  <a:pos x="87" y="95"/>
                </a:cxn>
                <a:cxn ang="0">
                  <a:pos x="88" y="94"/>
                </a:cxn>
                <a:cxn ang="0">
                  <a:pos x="88" y="24"/>
                </a:cxn>
                <a:cxn ang="0">
                  <a:pos x="86" y="18"/>
                </a:cxn>
                <a:cxn ang="0">
                  <a:pos x="84" y="15"/>
                </a:cxn>
                <a:cxn ang="0">
                  <a:pos x="81" y="14"/>
                </a:cxn>
                <a:cxn ang="0">
                  <a:pos x="60" y="10"/>
                </a:cxn>
                <a:cxn ang="0">
                  <a:pos x="38" y="10"/>
                </a:cxn>
                <a:cxn ang="0">
                  <a:pos x="18" y="14"/>
                </a:cxn>
                <a:cxn ang="0">
                  <a:pos x="15" y="15"/>
                </a:cxn>
                <a:cxn ang="0">
                  <a:pos x="12" y="18"/>
                </a:cxn>
                <a:cxn ang="0">
                  <a:pos x="10" y="24"/>
                </a:cxn>
                <a:cxn ang="0">
                  <a:pos x="10" y="94"/>
                </a:cxn>
                <a:cxn ang="0">
                  <a:pos x="11" y="95"/>
                </a:cxn>
                <a:cxn ang="0">
                  <a:pos x="12" y="97"/>
                </a:cxn>
                <a:cxn ang="0">
                  <a:pos x="15" y="98"/>
                </a:cxn>
                <a:cxn ang="0">
                  <a:pos x="18" y="100"/>
                </a:cxn>
                <a:cxn ang="0">
                  <a:pos x="21" y="100"/>
                </a:cxn>
                <a:cxn ang="0">
                  <a:pos x="21" y="110"/>
                </a:cxn>
                <a:cxn ang="0">
                  <a:pos x="15" y="109"/>
                </a:cxn>
                <a:cxn ang="0">
                  <a:pos x="7" y="106"/>
                </a:cxn>
                <a:cxn ang="0">
                  <a:pos x="2" y="101"/>
                </a:cxn>
                <a:cxn ang="0">
                  <a:pos x="0" y="94"/>
                </a:cxn>
                <a:cxn ang="0">
                  <a:pos x="0" y="24"/>
                </a:cxn>
                <a:cxn ang="0">
                  <a:pos x="2" y="15"/>
                </a:cxn>
                <a:cxn ang="0">
                  <a:pos x="7" y="9"/>
                </a:cxn>
                <a:cxn ang="0">
                  <a:pos x="15" y="4"/>
                </a:cxn>
                <a:cxn ang="0">
                  <a:pos x="37" y="0"/>
                </a:cxn>
              </a:cxnLst>
              <a:rect l="0" t="0" r="r" b="b"/>
              <a:pathLst>
                <a:path w="98" h="110">
                  <a:moveTo>
                    <a:pt x="37" y="0"/>
                  </a:moveTo>
                  <a:lnTo>
                    <a:pt x="61" y="0"/>
                  </a:lnTo>
                  <a:lnTo>
                    <a:pt x="84" y="4"/>
                  </a:lnTo>
                  <a:lnTo>
                    <a:pt x="91" y="9"/>
                  </a:lnTo>
                  <a:lnTo>
                    <a:pt x="96" y="15"/>
                  </a:lnTo>
                  <a:lnTo>
                    <a:pt x="98" y="24"/>
                  </a:lnTo>
                  <a:lnTo>
                    <a:pt x="98" y="94"/>
                  </a:lnTo>
                  <a:lnTo>
                    <a:pt x="96" y="101"/>
                  </a:lnTo>
                  <a:lnTo>
                    <a:pt x="91" y="106"/>
                  </a:lnTo>
                  <a:lnTo>
                    <a:pt x="85" y="109"/>
                  </a:lnTo>
                  <a:lnTo>
                    <a:pt x="77" y="110"/>
                  </a:lnTo>
                  <a:lnTo>
                    <a:pt x="77" y="100"/>
                  </a:lnTo>
                  <a:lnTo>
                    <a:pt x="81" y="100"/>
                  </a:lnTo>
                  <a:lnTo>
                    <a:pt x="84" y="98"/>
                  </a:lnTo>
                  <a:lnTo>
                    <a:pt x="86" y="97"/>
                  </a:lnTo>
                  <a:lnTo>
                    <a:pt x="87" y="95"/>
                  </a:lnTo>
                  <a:lnTo>
                    <a:pt x="88" y="94"/>
                  </a:lnTo>
                  <a:lnTo>
                    <a:pt x="88" y="24"/>
                  </a:lnTo>
                  <a:lnTo>
                    <a:pt x="86" y="18"/>
                  </a:lnTo>
                  <a:lnTo>
                    <a:pt x="84" y="15"/>
                  </a:lnTo>
                  <a:lnTo>
                    <a:pt x="81" y="14"/>
                  </a:lnTo>
                  <a:lnTo>
                    <a:pt x="60" y="10"/>
                  </a:lnTo>
                  <a:lnTo>
                    <a:pt x="38" y="10"/>
                  </a:lnTo>
                  <a:lnTo>
                    <a:pt x="18" y="14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4"/>
                  </a:lnTo>
                  <a:lnTo>
                    <a:pt x="10" y="94"/>
                  </a:lnTo>
                  <a:lnTo>
                    <a:pt x="11" y="95"/>
                  </a:lnTo>
                  <a:lnTo>
                    <a:pt x="12" y="97"/>
                  </a:lnTo>
                  <a:lnTo>
                    <a:pt x="15" y="98"/>
                  </a:lnTo>
                  <a:lnTo>
                    <a:pt x="18" y="100"/>
                  </a:lnTo>
                  <a:lnTo>
                    <a:pt x="21" y="100"/>
                  </a:lnTo>
                  <a:lnTo>
                    <a:pt x="21" y="110"/>
                  </a:lnTo>
                  <a:lnTo>
                    <a:pt x="15" y="109"/>
                  </a:lnTo>
                  <a:lnTo>
                    <a:pt x="7" y="106"/>
                  </a:lnTo>
                  <a:lnTo>
                    <a:pt x="2" y="101"/>
                  </a:lnTo>
                  <a:lnTo>
                    <a:pt x="0" y="94"/>
                  </a:lnTo>
                  <a:lnTo>
                    <a:pt x="0" y="24"/>
                  </a:lnTo>
                  <a:lnTo>
                    <a:pt x="2" y="15"/>
                  </a:lnTo>
                  <a:lnTo>
                    <a:pt x="7" y="9"/>
                  </a:lnTo>
                  <a:lnTo>
                    <a:pt x="15" y="4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0" name="Rectangle 401"/>
            <p:cNvSpPr>
              <a:spLocks noChangeArrowheads="1"/>
            </p:cNvSpPr>
            <p:nvPr/>
          </p:nvSpPr>
          <p:spPr bwMode="auto">
            <a:xfrm>
              <a:off x="3240088" y="4483100"/>
              <a:ext cx="79375" cy="15875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1" name="Freeform 402"/>
            <p:cNvSpPr>
              <a:spLocks noEditPoints="1"/>
            </p:cNvSpPr>
            <p:nvPr/>
          </p:nvSpPr>
          <p:spPr bwMode="auto">
            <a:xfrm>
              <a:off x="3049588" y="4298950"/>
              <a:ext cx="109538" cy="203200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10" y="118"/>
                </a:cxn>
                <a:cxn ang="0">
                  <a:pos x="59" y="118"/>
                </a:cxn>
                <a:cxn ang="0">
                  <a:pos x="59" y="11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128"/>
                </a:cxn>
                <a:cxn ang="0">
                  <a:pos x="0" y="128"/>
                </a:cxn>
                <a:cxn ang="0">
                  <a:pos x="0" y="0"/>
                </a:cxn>
              </a:cxnLst>
              <a:rect l="0" t="0" r="r" b="b"/>
              <a:pathLst>
                <a:path w="69" h="128">
                  <a:moveTo>
                    <a:pt x="10" y="11"/>
                  </a:moveTo>
                  <a:lnTo>
                    <a:pt x="10" y="118"/>
                  </a:lnTo>
                  <a:lnTo>
                    <a:pt x="59" y="118"/>
                  </a:lnTo>
                  <a:lnTo>
                    <a:pt x="59" y="11"/>
                  </a:lnTo>
                  <a:lnTo>
                    <a:pt x="10" y="11"/>
                  </a:lnTo>
                  <a:close/>
                  <a:moveTo>
                    <a:pt x="0" y="0"/>
                  </a:moveTo>
                  <a:lnTo>
                    <a:pt x="69" y="0"/>
                  </a:lnTo>
                  <a:lnTo>
                    <a:pt x="69" y="128"/>
                  </a:lnTo>
                  <a:lnTo>
                    <a:pt x="0" y="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2" name="Freeform 403"/>
            <p:cNvSpPr>
              <a:spLocks noEditPoints="1"/>
            </p:cNvSpPr>
            <p:nvPr/>
          </p:nvSpPr>
          <p:spPr bwMode="auto">
            <a:xfrm>
              <a:off x="2892426" y="4386263"/>
              <a:ext cx="111125" cy="115888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63"/>
                </a:cxn>
                <a:cxn ang="0">
                  <a:pos x="60" y="63"/>
                </a:cxn>
                <a:cxn ang="0">
                  <a:pos x="60" y="10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70" y="0"/>
                </a:cxn>
                <a:cxn ang="0">
                  <a:pos x="70" y="73"/>
                </a:cxn>
                <a:cxn ang="0">
                  <a:pos x="0" y="73"/>
                </a:cxn>
                <a:cxn ang="0">
                  <a:pos x="0" y="0"/>
                </a:cxn>
              </a:cxnLst>
              <a:rect l="0" t="0" r="r" b="b"/>
              <a:pathLst>
                <a:path w="70" h="73">
                  <a:moveTo>
                    <a:pt x="10" y="10"/>
                  </a:moveTo>
                  <a:lnTo>
                    <a:pt x="10" y="63"/>
                  </a:lnTo>
                  <a:lnTo>
                    <a:pt x="60" y="63"/>
                  </a:lnTo>
                  <a:lnTo>
                    <a:pt x="60" y="10"/>
                  </a:lnTo>
                  <a:lnTo>
                    <a:pt x="10" y="10"/>
                  </a:lnTo>
                  <a:close/>
                  <a:moveTo>
                    <a:pt x="0" y="0"/>
                  </a:moveTo>
                  <a:lnTo>
                    <a:pt x="70" y="0"/>
                  </a:lnTo>
                  <a:lnTo>
                    <a:pt x="70" y="73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3" name="Freeform 404"/>
            <p:cNvSpPr>
              <a:spLocks/>
            </p:cNvSpPr>
            <p:nvPr/>
          </p:nvSpPr>
          <p:spPr bwMode="auto">
            <a:xfrm>
              <a:off x="3235326" y="3970338"/>
              <a:ext cx="96838" cy="968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" y="0"/>
                </a:cxn>
                <a:cxn ang="0">
                  <a:pos x="61" y="61"/>
                </a:cxn>
                <a:cxn ang="0">
                  <a:pos x="50" y="61"/>
                </a:cxn>
                <a:cxn ang="0">
                  <a:pos x="5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61" h="61">
                  <a:moveTo>
                    <a:pt x="0" y="0"/>
                  </a:moveTo>
                  <a:lnTo>
                    <a:pt x="61" y="0"/>
                  </a:lnTo>
                  <a:lnTo>
                    <a:pt x="61" y="61"/>
                  </a:lnTo>
                  <a:lnTo>
                    <a:pt x="50" y="61"/>
                  </a:lnTo>
                  <a:lnTo>
                    <a:pt x="50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4" name="Freeform 405"/>
            <p:cNvSpPr>
              <a:spLocks/>
            </p:cNvSpPr>
            <p:nvPr/>
          </p:nvSpPr>
          <p:spPr bwMode="auto">
            <a:xfrm>
              <a:off x="2944813" y="3970338"/>
              <a:ext cx="381000" cy="382588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240" y="7"/>
                </a:cxn>
                <a:cxn ang="0">
                  <a:pos x="7" y="241"/>
                </a:cxn>
                <a:cxn ang="0">
                  <a:pos x="0" y="234"/>
                </a:cxn>
                <a:cxn ang="0">
                  <a:pos x="233" y="0"/>
                </a:cxn>
              </a:cxnLst>
              <a:rect l="0" t="0" r="r" b="b"/>
              <a:pathLst>
                <a:path w="240" h="241">
                  <a:moveTo>
                    <a:pt x="233" y="0"/>
                  </a:moveTo>
                  <a:lnTo>
                    <a:pt x="240" y="7"/>
                  </a:lnTo>
                  <a:lnTo>
                    <a:pt x="7" y="241"/>
                  </a:lnTo>
                  <a:lnTo>
                    <a:pt x="0" y="234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Группа 154"/>
          <p:cNvGrpSpPr/>
          <p:nvPr/>
        </p:nvGrpSpPr>
        <p:grpSpPr>
          <a:xfrm>
            <a:off x="5222790" y="3042645"/>
            <a:ext cx="343748" cy="309563"/>
            <a:chOff x="2016125" y="5819775"/>
            <a:chExt cx="574675" cy="517526"/>
          </a:xfrm>
          <a:solidFill>
            <a:srgbClr val="0066CC"/>
          </a:solidFill>
        </p:grpSpPr>
        <p:sp>
          <p:nvSpPr>
            <p:cNvPr id="156" name="Freeform 425"/>
            <p:cNvSpPr>
              <a:spLocks/>
            </p:cNvSpPr>
            <p:nvPr/>
          </p:nvSpPr>
          <p:spPr bwMode="auto">
            <a:xfrm>
              <a:off x="2022475" y="5819775"/>
              <a:ext cx="411163" cy="384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0"/>
                </a:cxn>
                <a:cxn ang="0">
                  <a:pos x="259" y="89"/>
                </a:cxn>
                <a:cxn ang="0">
                  <a:pos x="249" y="89"/>
                </a:cxn>
                <a:cxn ang="0">
                  <a:pos x="249" y="11"/>
                </a:cxn>
                <a:cxn ang="0">
                  <a:pos x="11" y="11"/>
                </a:cxn>
                <a:cxn ang="0">
                  <a:pos x="11" y="178"/>
                </a:cxn>
                <a:cxn ang="0">
                  <a:pos x="54" y="178"/>
                </a:cxn>
                <a:cxn ang="0">
                  <a:pos x="54" y="217"/>
                </a:cxn>
                <a:cxn ang="0">
                  <a:pos x="94" y="178"/>
                </a:cxn>
                <a:cxn ang="0">
                  <a:pos x="170" y="178"/>
                </a:cxn>
                <a:cxn ang="0">
                  <a:pos x="170" y="188"/>
                </a:cxn>
                <a:cxn ang="0">
                  <a:pos x="98" y="188"/>
                </a:cxn>
                <a:cxn ang="0">
                  <a:pos x="44" y="242"/>
                </a:cxn>
                <a:cxn ang="0">
                  <a:pos x="44" y="188"/>
                </a:cxn>
                <a:cxn ang="0">
                  <a:pos x="0" y="188"/>
                </a:cxn>
                <a:cxn ang="0">
                  <a:pos x="0" y="0"/>
                </a:cxn>
              </a:cxnLst>
              <a:rect l="0" t="0" r="r" b="b"/>
              <a:pathLst>
                <a:path w="259" h="242">
                  <a:moveTo>
                    <a:pt x="0" y="0"/>
                  </a:moveTo>
                  <a:lnTo>
                    <a:pt x="259" y="0"/>
                  </a:lnTo>
                  <a:lnTo>
                    <a:pt x="259" y="89"/>
                  </a:lnTo>
                  <a:lnTo>
                    <a:pt x="249" y="89"/>
                  </a:lnTo>
                  <a:lnTo>
                    <a:pt x="249" y="11"/>
                  </a:lnTo>
                  <a:lnTo>
                    <a:pt x="11" y="11"/>
                  </a:lnTo>
                  <a:lnTo>
                    <a:pt x="11" y="178"/>
                  </a:lnTo>
                  <a:lnTo>
                    <a:pt x="54" y="178"/>
                  </a:lnTo>
                  <a:lnTo>
                    <a:pt x="54" y="217"/>
                  </a:lnTo>
                  <a:lnTo>
                    <a:pt x="94" y="178"/>
                  </a:lnTo>
                  <a:lnTo>
                    <a:pt x="170" y="178"/>
                  </a:lnTo>
                  <a:lnTo>
                    <a:pt x="170" y="188"/>
                  </a:lnTo>
                  <a:lnTo>
                    <a:pt x="98" y="188"/>
                  </a:lnTo>
                  <a:lnTo>
                    <a:pt x="44" y="242"/>
                  </a:lnTo>
                  <a:lnTo>
                    <a:pt x="44" y="188"/>
                  </a:lnTo>
                  <a:lnTo>
                    <a:pt x="0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7" name="Freeform 426"/>
            <p:cNvSpPr>
              <a:spLocks noEditPoints="1"/>
            </p:cNvSpPr>
            <p:nvPr/>
          </p:nvSpPr>
          <p:spPr bwMode="auto">
            <a:xfrm>
              <a:off x="2016125" y="6289675"/>
              <a:ext cx="39688" cy="47625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10" y="20"/>
                </a:cxn>
                <a:cxn ang="0">
                  <a:pos x="15" y="20"/>
                </a:cxn>
                <a:cxn ang="0">
                  <a:pos x="15" y="11"/>
                </a:cxn>
                <a:cxn ang="0">
                  <a:pos x="10" y="11"/>
                </a:cxn>
                <a:cxn ang="0">
                  <a:pos x="7" y="0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5" y="5"/>
                </a:cxn>
                <a:cxn ang="0">
                  <a:pos x="25" y="25"/>
                </a:cxn>
                <a:cxn ang="0">
                  <a:pos x="23" y="29"/>
                </a:cxn>
                <a:cxn ang="0">
                  <a:pos x="22" y="30"/>
                </a:cxn>
                <a:cxn ang="0">
                  <a:pos x="7" y="30"/>
                </a:cxn>
                <a:cxn ang="0">
                  <a:pos x="4" y="29"/>
                </a:cxn>
                <a:cxn ang="0">
                  <a:pos x="2" y="28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</a:cxnLst>
              <a:rect l="0" t="0" r="r" b="b"/>
              <a:pathLst>
                <a:path w="25" h="30">
                  <a:moveTo>
                    <a:pt x="10" y="11"/>
                  </a:moveTo>
                  <a:lnTo>
                    <a:pt x="10" y="20"/>
                  </a:lnTo>
                  <a:lnTo>
                    <a:pt x="15" y="20"/>
                  </a:lnTo>
                  <a:lnTo>
                    <a:pt x="15" y="11"/>
                  </a:lnTo>
                  <a:lnTo>
                    <a:pt x="10" y="11"/>
                  </a:lnTo>
                  <a:close/>
                  <a:moveTo>
                    <a:pt x="7" y="0"/>
                  </a:moveTo>
                  <a:lnTo>
                    <a:pt x="22" y="0"/>
                  </a:lnTo>
                  <a:lnTo>
                    <a:pt x="23" y="1"/>
                  </a:lnTo>
                  <a:lnTo>
                    <a:pt x="25" y="5"/>
                  </a:lnTo>
                  <a:lnTo>
                    <a:pt x="25" y="25"/>
                  </a:lnTo>
                  <a:lnTo>
                    <a:pt x="23" y="29"/>
                  </a:lnTo>
                  <a:lnTo>
                    <a:pt x="22" y="30"/>
                  </a:lnTo>
                  <a:lnTo>
                    <a:pt x="7" y="30"/>
                  </a:lnTo>
                  <a:lnTo>
                    <a:pt x="4" y="29"/>
                  </a:lnTo>
                  <a:lnTo>
                    <a:pt x="2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8" name="Freeform 427"/>
            <p:cNvSpPr>
              <a:spLocks/>
            </p:cNvSpPr>
            <p:nvPr/>
          </p:nvSpPr>
          <p:spPr bwMode="auto">
            <a:xfrm>
              <a:off x="2039938" y="6289675"/>
              <a:ext cx="471488" cy="4762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94" y="0"/>
                </a:cxn>
                <a:cxn ang="0">
                  <a:pos x="296" y="1"/>
                </a:cxn>
                <a:cxn ang="0">
                  <a:pos x="297" y="3"/>
                </a:cxn>
                <a:cxn ang="0">
                  <a:pos x="297" y="7"/>
                </a:cxn>
                <a:cxn ang="0">
                  <a:pos x="294" y="11"/>
                </a:cxn>
                <a:cxn ang="0">
                  <a:pos x="10" y="11"/>
                </a:cxn>
                <a:cxn ang="0">
                  <a:pos x="10" y="20"/>
                </a:cxn>
                <a:cxn ang="0">
                  <a:pos x="292" y="20"/>
                </a:cxn>
                <a:cxn ang="0">
                  <a:pos x="296" y="22"/>
                </a:cxn>
                <a:cxn ang="0">
                  <a:pos x="297" y="23"/>
                </a:cxn>
                <a:cxn ang="0">
                  <a:pos x="297" y="27"/>
                </a:cxn>
                <a:cxn ang="0">
                  <a:pos x="296" y="29"/>
                </a:cxn>
                <a:cxn ang="0">
                  <a:pos x="294" y="30"/>
                </a:cxn>
                <a:cxn ang="0">
                  <a:pos x="3" y="30"/>
                </a:cxn>
                <a:cxn ang="0">
                  <a:pos x="1" y="29"/>
                </a:cxn>
                <a:cxn ang="0">
                  <a:pos x="0" y="27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297" h="30">
                  <a:moveTo>
                    <a:pt x="3" y="0"/>
                  </a:moveTo>
                  <a:lnTo>
                    <a:pt x="294" y="0"/>
                  </a:lnTo>
                  <a:lnTo>
                    <a:pt x="296" y="1"/>
                  </a:lnTo>
                  <a:lnTo>
                    <a:pt x="297" y="3"/>
                  </a:lnTo>
                  <a:lnTo>
                    <a:pt x="297" y="7"/>
                  </a:lnTo>
                  <a:lnTo>
                    <a:pt x="294" y="11"/>
                  </a:lnTo>
                  <a:lnTo>
                    <a:pt x="10" y="11"/>
                  </a:lnTo>
                  <a:lnTo>
                    <a:pt x="10" y="20"/>
                  </a:lnTo>
                  <a:lnTo>
                    <a:pt x="292" y="20"/>
                  </a:lnTo>
                  <a:lnTo>
                    <a:pt x="296" y="22"/>
                  </a:lnTo>
                  <a:lnTo>
                    <a:pt x="297" y="23"/>
                  </a:lnTo>
                  <a:lnTo>
                    <a:pt x="297" y="27"/>
                  </a:lnTo>
                  <a:lnTo>
                    <a:pt x="296" y="29"/>
                  </a:lnTo>
                  <a:lnTo>
                    <a:pt x="294" y="30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59" name="Freeform 428"/>
            <p:cNvSpPr>
              <a:spLocks noEditPoints="1"/>
            </p:cNvSpPr>
            <p:nvPr/>
          </p:nvSpPr>
          <p:spPr bwMode="auto">
            <a:xfrm>
              <a:off x="2492375" y="6289675"/>
              <a:ext cx="77788" cy="47625"/>
            </a:xfrm>
            <a:custGeom>
              <a:avLst/>
              <a:gdLst/>
              <a:ahLst/>
              <a:cxnLst>
                <a:cxn ang="0">
                  <a:pos x="10" y="12"/>
                </a:cxn>
                <a:cxn ang="0">
                  <a:pos x="10" y="19"/>
                </a:cxn>
                <a:cxn ang="0">
                  <a:pos x="25" y="15"/>
                </a:cxn>
                <a:cxn ang="0">
                  <a:pos x="10" y="1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44" y="11"/>
                </a:cxn>
                <a:cxn ang="0">
                  <a:pos x="46" y="11"/>
                </a:cxn>
                <a:cxn ang="0">
                  <a:pos x="47" y="12"/>
                </a:cxn>
                <a:cxn ang="0">
                  <a:pos x="49" y="14"/>
                </a:cxn>
                <a:cxn ang="0">
                  <a:pos x="49" y="17"/>
                </a:cxn>
                <a:cxn ang="0">
                  <a:pos x="47" y="19"/>
                </a:cxn>
                <a:cxn ang="0">
                  <a:pos x="46" y="20"/>
                </a:cxn>
                <a:cxn ang="0">
                  <a:pos x="44" y="20"/>
                </a:cxn>
                <a:cxn ang="0">
                  <a:pos x="8" y="30"/>
                </a:cxn>
                <a:cxn ang="0">
                  <a:pos x="6" y="30"/>
                </a:cxn>
                <a:cxn ang="0">
                  <a:pos x="4" y="29"/>
                </a:cxn>
                <a:cxn ang="0">
                  <a:pos x="3" y="28"/>
                </a:cxn>
                <a:cxn ang="0">
                  <a:pos x="3" y="27"/>
                </a:cxn>
                <a:cxn ang="0">
                  <a:pos x="1" y="24"/>
                </a:cxn>
                <a:cxn ang="0">
                  <a:pos x="0" y="20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49" h="30">
                  <a:moveTo>
                    <a:pt x="10" y="12"/>
                  </a:moveTo>
                  <a:lnTo>
                    <a:pt x="10" y="19"/>
                  </a:lnTo>
                  <a:lnTo>
                    <a:pt x="25" y="15"/>
                  </a:lnTo>
                  <a:lnTo>
                    <a:pt x="10" y="12"/>
                  </a:lnTo>
                  <a:close/>
                  <a:moveTo>
                    <a:pt x="5" y="0"/>
                  </a:moveTo>
                  <a:lnTo>
                    <a:pt x="8" y="0"/>
                  </a:lnTo>
                  <a:lnTo>
                    <a:pt x="44" y="11"/>
                  </a:lnTo>
                  <a:lnTo>
                    <a:pt x="46" y="11"/>
                  </a:lnTo>
                  <a:lnTo>
                    <a:pt x="47" y="12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47" y="19"/>
                  </a:lnTo>
                  <a:lnTo>
                    <a:pt x="46" y="20"/>
                  </a:lnTo>
                  <a:lnTo>
                    <a:pt x="44" y="2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4" y="29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0" name="Freeform 429"/>
            <p:cNvSpPr>
              <a:spLocks noEditPoints="1"/>
            </p:cNvSpPr>
            <p:nvPr/>
          </p:nvSpPr>
          <p:spPr bwMode="auto">
            <a:xfrm>
              <a:off x="2036763" y="6288088"/>
              <a:ext cx="55563" cy="49213"/>
            </a:xfrm>
            <a:custGeom>
              <a:avLst/>
              <a:gdLst/>
              <a:ahLst/>
              <a:cxnLst>
                <a:cxn ang="0">
                  <a:pos x="11" y="11"/>
                </a:cxn>
                <a:cxn ang="0">
                  <a:pos x="11" y="22"/>
                </a:cxn>
                <a:cxn ang="0">
                  <a:pos x="24" y="22"/>
                </a:cxn>
                <a:cxn ang="0">
                  <a:pos x="24" y="11"/>
                </a:cxn>
                <a:cxn ang="0">
                  <a:pos x="11" y="11"/>
                </a:cxn>
                <a:cxn ang="0">
                  <a:pos x="6" y="0"/>
                </a:cxn>
                <a:cxn ang="0">
                  <a:pos x="29" y="0"/>
                </a:cxn>
                <a:cxn ang="0">
                  <a:pos x="33" y="2"/>
                </a:cxn>
                <a:cxn ang="0">
                  <a:pos x="35" y="3"/>
                </a:cxn>
                <a:cxn ang="0">
                  <a:pos x="35" y="28"/>
                </a:cxn>
                <a:cxn ang="0">
                  <a:pos x="33" y="30"/>
                </a:cxn>
                <a:cxn ang="0">
                  <a:pos x="31" y="31"/>
                </a:cxn>
                <a:cxn ang="0">
                  <a:pos x="4" y="31"/>
                </a:cxn>
                <a:cxn ang="0">
                  <a:pos x="2" y="30"/>
                </a:cxn>
                <a:cxn ang="0">
                  <a:pos x="0" y="28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6" y="0"/>
                </a:cxn>
              </a:cxnLst>
              <a:rect l="0" t="0" r="r" b="b"/>
              <a:pathLst>
                <a:path w="35" h="31">
                  <a:moveTo>
                    <a:pt x="11" y="11"/>
                  </a:moveTo>
                  <a:lnTo>
                    <a:pt x="11" y="22"/>
                  </a:lnTo>
                  <a:lnTo>
                    <a:pt x="24" y="22"/>
                  </a:lnTo>
                  <a:lnTo>
                    <a:pt x="24" y="11"/>
                  </a:lnTo>
                  <a:lnTo>
                    <a:pt x="11" y="11"/>
                  </a:lnTo>
                  <a:close/>
                  <a:moveTo>
                    <a:pt x="6" y="0"/>
                  </a:moveTo>
                  <a:lnTo>
                    <a:pt x="29" y="0"/>
                  </a:lnTo>
                  <a:lnTo>
                    <a:pt x="33" y="2"/>
                  </a:lnTo>
                  <a:lnTo>
                    <a:pt x="35" y="3"/>
                  </a:lnTo>
                  <a:lnTo>
                    <a:pt x="35" y="28"/>
                  </a:lnTo>
                  <a:lnTo>
                    <a:pt x="33" y="30"/>
                  </a:lnTo>
                  <a:lnTo>
                    <a:pt x="31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3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1" name="Freeform 430"/>
            <p:cNvSpPr>
              <a:spLocks/>
            </p:cNvSpPr>
            <p:nvPr/>
          </p:nvSpPr>
          <p:spPr bwMode="auto">
            <a:xfrm>
              <a:off x="2533650" y="6297613"/>
              <a:ext cx="57150" cy="317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6" y="10"/>
                </a:cxn>
                <a:cxn ang="0">
                  <a:pos x="2" y="20"/>
                </a:cxn>
                <a:cxn ang="0">
                  <a:pos x="1" y="14"/>
                </a:cxn>
                <a:cxn ang="0">
                  <a:pos x="1" y="13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1" y="0"/>
                </a:cxn>
              </a:cxnLst>
              <a:rect l="0" t="0" r="r" b="b"/>
              <a:pathLst>
                <a:path w="36" h="20">
                  <a:moveTo>
                    <a:pt x="1" y="0"/>
                  </a:moveTo>
                  <a:lnTo>
                    <a:pt x="36" y="10"/>
                  </a:lnTo>
                  <a:lnTo>
                    <a:pt x="2" y="20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9"/>
                  </a:lnTo>
                  <a:lnTo>
                    <a:pt x="1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2" name="Rectangle 431"/>
            <p:cNvSpPr>
              <a:spLocks noChangeArrowheads="1"/>
            </p:cNvSpPr>
            <p:nvPr/>
          </p:nvSpPr>
          <p:spPr bwMode="auto">
            <a:xfrm>
              <a:off x="2128838" y="5892800"/>
              <a:ext cx="246063" cy="14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3" name="Rectangle 432"/>
            <p:cNvSpPr>
              <a:spLocks noChangeArrowheads="1"/>
            </p:cNvSpPr>
            <p:nvPr/>
          </p:nvSpPr>
          <p:spPr bwMode="auto">
            <a:xfrm>
              <a:off x="2128838" y="5935663"/>
              <a:ext cx="246063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4" name="Rectangle 433"/>
            <p:cNvSpPr>
              <a:spLocks noChangeArrowheads="1"/>
            </p:cNvSpPr>
            <p:nvPr/>
          </p:nvSpPr>
          <p:spPr bwMode="auto">
            <a:xfrm>
              <a:off x="2128838" y="5976938"/>
              <a:ext cx="182563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5" name="Rectangle 434"/>
            <p:cNvSpPr>
              <a:spLocks noChangeArrowheads="1"/>
            </p:cNvSpPr>
            <p:nvPr/>
          </p:nvSpPr>
          <p:spPr bwMode="auto">
            <a:xfrm>
              <a:off x="2128838" y="6021388"/>
              <a:ext cx="153988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6" name="Rectangle 435"/>
            <p:cNvSpPr>
              <a:spLocks noChangeArrowheads="1"/>
            </p:cNvSpPr>
            <p:nvPr/>
          </p:nvSpPr>
          <p:spPr bwMode="auto">
            <a:xfrm>
              <a:off x="2079625" y="5894388"/>
              <a:ext cx="17463" cy="111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7" name="Rectangle 436"/>
            <p:cNvSpPr>
              <a:spLocks noChangeArrowheads="1"/>
            </p:cNvSpPr>
            <p:nvPr/>
          </p:nvSpPr>
          <p:spPr bwMode="auto">
            <a:xfrm>
              <a:off x="2079625" y="5938838"/>
              <a:ext cx="17463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8" name="Rectangle 437"/>
            <p:cNvSpPr>
              <a:spLocks noChangeArrowheads="1"/>
            </p:cNvSpPr>
            <p:nvPr/>
          </p:nvSpPr>
          <p:spPr bwMode="auto">
            <a:xfrm>
              <a:off x="2079625" y="5980113"/>
              <a:ext cx="17463" cy="127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69" name="Rectangle 438"/>
            <p:cNvSpPr>
              <a:spLocks noChangeArrowheads="1"/>
            </p:cNvSpPr>
            <p:nvPr/>
          </p:nvSpPr>
          <p:spPr bwMode="auto">
            <a:xfrm>
              <a:off x="2079625" y="6022975"/>
              <a:ext cx="17463" cy="111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0" name="Freeform 439"/>
            <p:cNvSpPr>
              <a:spLocks noEditPoints="1"/>
            </p:cNvSpPr>
            <p:nvPr/>
          </p:nvSpPr>
          <p:spPr bwMode="auto">
            <a:xfrm>
              <a:off x="2339975" y="5954713"/>
              <a:ext cx="93663" cy="147638"/>
            </a:xfrm>
            <a:custGeom>
              <a:avLst/>
              <a:gdLst/>
              <a:ahLst/>
              <a:cxnLst>
                <a:cxn ang="0">
                  <a:pos x="49" y="10"/>
                </a:cxn>
                <a:cxn ang="0">
                  <a:pos x="36" y="11"/>
                </a:cxn>
                <a:cxn ang="0">
                  <a:pos x="24" y="15"/>
                </a:cxn>
                <a:cxn ang="0">
                  <a:pos x="13" y="22"/>
                </a:cxn>
                <a:cxn ang="0">
                  <a:pos x="49" y="72"/>
                </a:cxn>
                <a:cxn ang="0">
                  <a:pos x="49" y="10"/>
                </a:cxn>
                <a:cxn ang="0">
                  <a:pos x="54" y="0"/>
                </a:cxn>
                <a:cxn ang="0">
                  <a:pos x="56" y="0"/>
                </a:cxn>
                <a:cxn ang="0">
                  <a:pos x="58" y="1"/>
                </a:cxn>
                <a:cxn ang="0">
                  <a:pos x="59" y="3"/>
                </a:cxn>
                <a:cxn ang="0">
                  <a:pos x="59" y="90"/>
                </a:cxn>
                <a:cxn ang="0">
                  <a:pos x="58" y="92"/>
                </a:cxn>
                <a:cxn ang="0">
                  <a:pos x="56" y="93"/>
                </a:cxn>
                <a:cxn ang="0">
                  <a:pos x="53" y="93"/>
                </a:cxn>
                <a:cxn ang="0">
                  <a:pos x="51" y="92"/>
                </a:cxn>
                <a:cxn ang="0">
                  <a:pos x="50" y="91"/>
                </a:cxn>
                <a:cxn ang="0">
                  <a:pos x="1" y="24"/>
                </a:cxn>
                <a:cxn ang="0">
                  <a:pos x="0" y="23"/>
                </a:cxn>
                <a:cxn ang="0">
                  <a:pos x="0" y="20"/>
                </a:cxn>
                <a:cxn ang="0">
                  <a:pos x="1" y="18"/>
                </a:cxn>
                <a:cxn ang="0">
                  <a:pos x="2" y="16"/>
                </a:cxn>
                <a:cxn ang="0">
                  <a:pos x="18" y="7"/>
                </a:cxn>
                <a:cxn ang="0">
                  <a:pos x="35" y="2"/>
                </a:cxn>
                <a:cxn ang="0">
                  <a:pos x="54" y="0"/>
                </a:cxn>
              </a:cxnLst>
              <a:rect l="0" t="0" r="r" b="b"/>
              <a:pathLst>
                <a:path w="59" h="93">
                  <a:moveTo>
                    <a:pt x="49" y="10"/>
                  </a:moveTo>
                  <a:lnTo>
                    <a:pt x="36" y="11"/>
                  </a:lnTo>
                  <a:lnTo>
                    <a:pt x="24" y="15"/>
                  </a:lnTo>
                  <a:lnTo>
                    <a:pt x="13" y="22"/>
                  </a:lnTo>
                  <a:lnTo>
                    <a:pt x="49" y="72"/>
                  </a:lnTo>
                  <a:lnTo>
                    <a:pt x="49" y="10"/>
                  </a:lnTo>
                  <a:close/>
                  <a:moveTo>
                    <a:pt x="54" y="0"/>
                  </a:moveTo>
                  <a:lnTo>
                    <a:pt x="56" y="0"/>
                  </a:lnTo>
                  <a:lnTo>
                    <a:pt x="58" y="1"/>
                  </a:lnTo>
                  <a:lnTo>
                    <a:pt x="59" y="3"/>
                  </a:lnTo>
                  <a:lnTo>
                    <a:pt x="59" y="90"/>
                  </a:lnTo>
                  <a:lnTo>
                    <a:pt x="58" y="92"/>
                  </a:lnTo>
                  <a:lnTo>
                    <a:pt x="56" y="93"/>
                  </a:lnTo>
                  <a:lnTo>
                    <a:pt x="53" y="93"/>
                  </a:lnTo>
                  <a:lnTo>
                    <a:pt x="51" y="92"/>
                  </a:lnTo>
                  <a:lnTo>
                    <a:pt x="50" y="91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18" y="7"/>
                  </a:lnTo>
                  <a:lnTo>
                    <a:pt x="35" y="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1" name="Freeform 440"/>
            <p:cNvSpPr>
              <a:spLocks noEditPoints="1"/>
            </p:cNvSpPr>
            <p:nvPr/>
          </p:nvSpPr>
          <p:spPr bwMode="auto">
            <a:xfrm>
              <a:off x="2286000" y="5954713"/>
              <a:ext cx="279400" cy="277813"/>
            </a:xfrm>
            <a:custGeom>
              <a:avLst/>
              <a:gdLst/>
              <a:ahLst/>
              <a:cxnLst>
                <a:cxn ang="0">
                  <a:pos x="93" y="90"/>
                </a:cxn>
                <a:cxn ang="0">
                  <a:pos x="90" y="93"/>
                </a:cxn>
                <a:cxn ang="0">
                  <a:pos x="85" y="92"/>
                </a:cxn>
                <a:cxn ang="0">
                  <a:pos x="38" y="28"/>
                </a:cxn>
                <a:cxn ang="0">
                  <a:pos x="18" y="54"/>
                </a:cxn>
                <a:cxn ang="0">
                  <a:pos x="10" y="88"/>
                </a:cxn>
                <a:cxn ang="0">
                  <a:pos x="21" y="127"/>
                </a:cxn>
                <a:cxn ang="0">
                  <a:pos x="49" y="155"/>
                </a:cxn>
                <a:cxn ang="0">
                  <a:pos x="88" y="165"/>
                </a:cxn>
                <a:cxn ang="0">
                  <a:pos x="127" y="155"/>
                </a:cxn>
                <a:cxn ang="0">
                  <a:pos x="156" y="127"/>
                </a:cxn>
                <a:cxn ang="0">
                  <a:pos x="166" y="88"/>
                </a:cxn>
                <a:cxn ang="0">
                  <a:pos x="156" y="49"/>
                </a:cxn>
                <a:cxn ang="0">
                  <a:pos x="130" y="22"/>
                </a:cxn>
                <a:cxn ang="0">
                  <a:pos x="93" y="10"/>
                </a:cxn>
                <a:cxn ang="0">
                  <a:pos x="88" y="0"/>
                </a:cxn>
                <a:cxn ang="0">
                  <a:pos x="127" y="9"/>
                </a:cxn>
                <a:cxn ang="0">
                  <a:pos x="157" y="33"/>
                </a:cxn>
                <a:cxn ang="0">
                  <a:pos x="174" y="67"/>
                </a:cxn>
                <a:cxn ang="0">
                  <a:pos x="174" y="108"/>
                </a:cxn>
                <a:cxn ang="0">
                  <a:pos x="157" y="142"/>
                </a:cxn>
                <a:cxn ang="0">
                  <a:pos x="127" y="166"/>
                </a:cxn>
                <a:cxn ang="0">
                  <a:pos x="88" y="175"/>
                </a:cxn>
                <a:cxn ang="0">
                  <a:pos x="43" y="163"/>
                </a:cxn>
                <a:cxn ang="0">
                  <a:pos x="13" y="132"/>
                </a:cxn>
                <a:cxn ang="0">
                  <a:pos x="0" y="88"/>
                </a:cxn>
                <a:cxn ang="0">
                  <a:pos x="9" y="47"/>
                </a:cxn>
                <a:cxn ang="0">
                  <a:pos x="36" y="16"/>
                </a:cxn>
                <a:cxn ang="0">
                  <a:pos x="40" y="15"/>
                </a:cxn>
                <a:cxn ang="0">
                  <a:pos x="43" y="17"/>
                </a:cxn>
                <a:cxn ang="0">
                  <a:pos x="83" y="3"/>
                </a:cxn>
                <a:cxn ang="0">
                  <a:pos x="86" y="0"/>
                </a:cxn>
              </a:cxnLst>
              <a:rect l="0" t="0" r="r" b="b"/>
              <a:pathLst>
                <a:path w="176" h="175">
                  <a:moveTo>
                    <a:pt x="93" y="10"/>
                  </a:moveTo>
                  <a:lnTo>
                    <a:pt x="93" y="90"/>
                  </a:lnTo>
                  <a:lnTo>
                    <a:pt x="92" y="92"/>
                  </a:lnTo>
                  <a:lnTo>
                    <a:pt x="90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4" y="91"/>
                  </a:lnTo>
                  <a:lnTo>
                    <a:pt x="38" y="28"/>
                  </a:lnTo>
                  <a:lnTo>
                    <a:pt x="26" y="40"/>
                  </a:lnTo>
                  <a:lnTo>
                    <a:pt x="18" y="54"/>
                  </a:lnTo>
                  <a:lnTo>
                    <a:pt x="13" y="70"/>
                  </a:lnTo>
                  <a:lnTo>
                    <a:pt x="10" y="88"/>
                  </a:lnTo>
                  <a:lnTo>
                    <a:pt x="14" y="108"/>
                  </a:lnTo>
                  <a:lnTo>
                    <a:pt x="21" y="127"/>
                  </a:lnTo>
                  <a:lnTo>
                    <a:pt x="33" y="142"/>
                  </a:lnTo>
                  <a:lnTo>
                    <a:pt x="49" y="155"/>
                  </a:lnTo>
                  <a:lnTo>
                    <a:pt x="67" y="162"/>
                  </a:lnTo>
                  <a:lnTo>
                    <a:pt x="88" y="165"/>
                  </a:lnTo>
                  <a:lnTo>
                    <a:pt x="108" y="162"/>
                  </a:lnTo>
                  <a:lnTo>
                    <a:pt x="127" y="155"/>
                  </a:lnTo>
                  <a:lnTo>
                    <a:pt x="143" y="142"/>
                  </a:lnTo>
                  <a:lnTo>
                    <a:pt x="156" y="127"/>
                  </a:lnTo>
                  <a:lnTo>
                    <a:pt x="163" y="108"/>
                  </a:lnTo>
                  <a:lnTo>
                    <a:pt x="166" y="88"/>
                  </a:lnTo>
                  <a:lnTo>
                    <a:pt x="163" y="68"/>
                  </a:lnTo>
                  <a:lnTo>
                    <a:pt x="156" y="49"/>
                  </a:lnTo>
                  <a:lnTo>
                    <a:pt x="145" y="34"/>
                  </a:lnTo>
                  <a:lnTo>
                    <a:pt x="130" y="22"/>
                  </a:lnTo>
                  <a:lnTo>
                    <a:pt x="113" y="13"/>
                  </a:lnTo>
                  <a:lnTo>
                    <a:pt x="93" y="10"/>
                  </a:lnTo>
                  <a:close/>
                  <a:moveTo>
                    <a:pt x="86" y="0"/>
                  </a:moveTo>
                  <a:lnTo>
                    <a:pt x="88" y="0"/>
                  </a:lnTo>
                  <a:lnTo>
                    <a:pt x="108" y="2"/>
                  </a:lnTo>
                  <a:lnTo>
                    <a:pt x="127" y="9"/>
                  </a:lnTo>
                  <a:lnTo>
                    <a:pt x="143" y="20"/>
                  </a:lnTo>
                  <a:lnTo>
                    <a:pt x="157" y="33"/>
                  </a:lnTo>
                  <a:lnTo>
                    <a:pt x="167" y="49"/>
                  </a:lnTo>
                  <a:lnTo>
                    <a:pt x="174" y="67"/>
                  </a:lnTo>
                  <a:lnTo>
                    <a:pt x="176" y="88"/>
                  </a:lnTo>
                  <a:lnTo>
                    <a:pt x="174" y="108"/>
                  </a:lnTo>
                  <a:lnTo>
                    <a:pt x="167" y="126"/>
                  </a:lnTo>
                  <a:lnTo>
                    <a:pt x="157" y="142"/>
                  </a:lnTo>
                  <a:lnTo>
                    <a:pt x="143" y="156"/>
                  </a:lnTo>
                  <a:lnTo>
                    <a:pt x="127" y="166"/>
                  </a:lnTo>
                  <a:lnTo>
                    <a:pt x="108" y="173"/>
                  </a:lnTo>
                  <a:lnTo>
                    <a:pt x="88" y="175"/>
                  </a:lnTo>
                  <a:lnTo>
                    <a:pt x="64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3" y="132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2" y="67"/>
                  </a:lnTo>
                  <a:lnTo>
                    <a:pt x="9" y="47"/>
                  </a:lnTo>
                  <a:lnTo>
                    <a:pt x="21" y="31"/>
                  </a:lnTo>
                  <a:lnTo>
                    <a:pt x="36" y="16"/>
                  </a:lnTo>
                  <a:lnTo>
                    <a:pt x="38" y="15"/>
                  </a:lnTo>
                  <a:lnTo>
                    <a:pt x="40" y="15"/>
                  </a:lnTo>
                  <a:lnTo>
                    <a:pt x="41" y="16"/>
                  </a:lnTo>
                  <a:lnTo>
                    <a:pt x="43" y="17"/>
                  </a:lnTo>
                  <a:lnTo>
                    <a:pt x="83" y="72"/>
                  </a:lnTo>
                  <a:lnTo>
                    <a:pt x="83" y="3"/>
                  </a:lnTo>
                  <a:lnTo>
                    <a:pt x="84" y="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2" name="Freeform 441"/>
            <p:cNvSpPr>
              <a:spLocks noEditPoints="1"/>
            </p:cNvSpPr>
            <p:nvPr/>
          </p:nvSpPr>
          <p:spPr bwMode="auto">
            <a:xfrm>
              <a:off x="2417763" y="5954713"/>
              <a:ext cx="146050" cy="187325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83"/>
                </a:cxn>
                <a:cxn ang="0">
                  <a:pos x="80" y="107"/>
                </a:cxn>
                <a:cxn ang="0">
                  <a:pos x="82" y="88"/>
                </a:cxn>
                <a:cxn ang="0">
                  <a:pos x="80" y="68"/>
                </a:cxn>
                <a:cxn ang="0">
                  <a:pos x="73" y="50"/>
                </a:cxn>
                <a:cxn ang="0">
                  <a:pos x="63" y="35"/>
                </a:cxn>
                <a:cxn ang="0">
                  <a:pos x="48" y="23"/>
                </a:cxn>
                <a:cxn ang="0">
                  <a:pos x="30" y="13"/>
                </a:cxn>
                <a:cxn ang="0">
                  <a:pos x="19" y="11"/>
                </a:cxn>
                <a:cxn ang="0">
                  <a:pos x="10" y="1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19" y="1"/>
                </a:cxn>
                <a:cxn ang="0">
                  <a:pos x="33" y="4"/>
                </a:cxn>
                <a:cxn ang="0">
                  <a:pos x="51" y="12"/>
                </a:cxn>
                <a:cxn ang="0">
                  <a:pos x="67" y="25"/>
                </a:cxn>
                <a:cxn ang="0">
                  <a:pos x="78" y="39"/>
                </a:cxn>
                <a:cxn ang="0">
                  <a:pos x="87" y="57"/>
                </a:cxn>
                <a:cxn ang="0">
                  <a:pos x="92" y="75"/>
                </a:cxn>
                <a:cxn ang="0">
                  <a:pos x="92" y="95"/>
                </a:cxn>
                <a:cxn ang="0">
                  <a:pos x="88" y="114"/>
                </a:cxn>
                <a:cxn ang="0">
                  <a:pos x="88" y="116"/>
                </a:cxn>
                <a:cxn ang="0">
                  <a:pos x="87" y="117"/>
                </a:cxn>
                <a:cxn ang="0">
                  <a:pos x="86" y="117"/>
                </a:cxn>
                <a:cxn ang="0">
                  <a:pos x="85" y="118"/>
                </a:cxn>
                <a:cxn ang="0">
                  <a:pos x="82" y="118"/>
                </a:cxn>
                <a:cxn ang="0">
                  <a:pos x="4" y="93"/>
                </a:cxn>
                <a:cxn ang="0">
                  <a:pos x="2" y="92"/>
                </a:cxn>
                <a:cxn ang="0">
                  <a:pos x="0" y="8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92" h="118">
                  <a:moveTo>
                    <a:pt x="10" y="10"/>
                  </a:moveTo>
                  <a:lnTo>
                    <a:pt x="10" y="83"/>
                  </a:lnTo>
                  <a:lnTo>
                    <a:pt x="80" y="107"/>
                  </a:lnTo>
                  <a:lnTo>
                    <a:pt x="82" y="88"/>
                  </a:lnTo>
                  <a:lnTo>
                    <a:pt x="80" y="68"/>
                  </a:lnTo>
                  <a:lnTo>
                    <a:pt x="73" y="50"/>
                  </a:lnTo>
                  <a:lnTo>
                    <a:pt x="63" y="35"/>
                  </a:lnTo>
                  <a:lnTo>
                    <a:pt x="48" y="23"/>
                  </a:lnTo>
                  <a:lnTo>
                    <a:pt x="30" y="13"/>
                  </a:lnTo>
                  <a:lnTo>
                    <a:pt x="19" y="11"/>
                  </a:lnTo>
                  <a:lnTo>
                    <a:pt x="10" y="10"/>
                  </a:lnTo>
                  <a:close/>
                  <a:moveTo>
                    <a:pt x="3" y="0"/>
                  </a:moveTo>
                  <a:lnTo>
                    <a:pt x="5" y="0"/>
                  </a:lnTo>
                  <a:lnTo>
                    <a:pt x="19" y="1"/>
                  </a:lnTo>
                  <a:lnTo>
                    <a:pt x="33" y="4"/>
                  </a:lnTo>
                  <a:lnTo>
                    <a:pt x="51" y="12"/>
                  </a:lnTo>
                  <a:lnTo>
                    <a:pt x="67" y="25"/>
                  </a:lnTo>
                  <a:lnTo>
                    <a:pt x="78" y="39"/>
                  </a:lnTo>
                  <a:lnTo>
                    <a:pt x="87" y="57"/>
                  </a:lnTo>
                  <a:lnTo>
                    <a:pt x="92" y="75"/>
                  </a:lnTo>
                  <a:lnTo>
                    <a:pt x="92" y="95"/>
                  </a:lnTo>
                  <a:lnTo>
                    <a:pt x="88" y="114"/>
                  </a:lnTo>
                  <a:lnTo>
                    <a:pt x="88" y="116"/>
                  </a:lnTo>
                  <a:lnTo>
                    <a:pt x="87" y="117"/>
                  </a:lnTo>
                  <a:lnTo>
                    <a:pt x="86" y="117"/>
                  </a:lnTo>
                  <a:lnTo>
                    <a:pt x="85" y="118"/>
                  </a:lnTo>
                  <a:lnTo>
                    <a:pt x="82" y="118"/>
                  </a:lnTo>
                  <a:lnTo>
                    <a:pt x="4" y="93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72"/>
          <p:cNvGrpSpPr/>
          <p:nvPr/>
        </p:nvGrpSpPr>
        <p:grpSpPr>
          <a:xfrm>
            <a:off x="5227642" y="3960430"/>
            <a:ext cx="277956" cy="266009"/>
            <a:chOff x="9961564" y="3089276"/>
            <a:chExt cx="554038" cy="530225"/>
          </a:xfrm>
          <a:solidFill>
            <a:srgbClr val="86B72F"/>
          </a:solidFill>
        </p:grpSpPr>
        <p:sp>
          <p:nvSpPr>
            <p:cNvPr id="174" name="Freeform 953"/>
            <p:cNvSpPr>
              <a:spLocks/>
            </p:cNvSpPr>
            <p:nvPr/>
          </p:nvSpPr>
          <p:spPr bwMode="auto">
            <a:xfrm>
              <a:off x="9961564" y="3089276"/>
              <a:ext cx="554038" cy="3984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30" y="0"/>
                </a:cxn>
                <a:cxn ang="0">
                  <a:pos x="340" y="2"/>
                </a:cxn>
                <a:cxn ang="0">
                  <a:pos x="347" y="9"/>
                </a:cxn>
                <a:cxn ang="0">
                  <a:pos x="349" y="19"/>
                </a:cxn>
                <a:cxn ang="0">
                  <a:pos x="349" y="233"/>
                </a:cxn>
                <a:cxn ang="0">
                  <a:pos x="347" y="241"/>
                </a:cxn>
                <a:cxn ang="0">
                  <a:pos x="340" y="249"/>
                </a:cxn>
                <a:cxn ang="0">
                  <a:pos x="330" y="251"/>
                </a:cxn>
                <a:cxn ang="0">
                  <a:pos x="248" y="251"/>
                </a:cxn>
                <a:cxn ang="0">
                  <a:pos x="248" y="240"/>
                </a:cxn>
                <a:cxn ang="0">
                  <a:pos x="330" y="240"/>
                </a:cxn>
                <a:cxn ang="0">
                  <a:pos x="337" y="238"/>
                </a:cxn>
                <a:cxn ang="0">
                  <a:pos x="338" y="236"/>
                </a:cxn>
                <a:cxn ang="0">
                  <a:pos x="339" y="233"/>
                </a:cxn>
                <a:cxn ang="0">
                  <a:pos x="339" y="19"/>
                </a:cxn>
                <a:cxn ang="0">
                  <a:pos x="337" y="13"/>
                </a:cxn>
                <a:cxn ang="0">
                  <a:pos x="330" y="10"/>
                </a:cxn>
                <a:cxn ang="0">
                  <a:pos x="18" y="10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1" y="19"/>
                </a:cxn>
                <a:cxn ang="0">
                  <a:pos x="11" y="233"/>
                </a:cxn>
                <a:cxn ang="0">
                  <a:pos x="12" y="236"/>
                </a:cxn>
                <a:cxn ang="0">
                  <a:pos x="13" y="238"/>
                </a:cxn>
                <a:cxn ang="0">
                  <a:pos x="15" y="239"/>
                </a:cxn>
                <a:cxn ang="0">
                  <a:pos x="18" y="240"/>
                </a:cxn>
                <a:cxn ang="0">
                  <a:pos x="131" y="240"/>
                </a:cxn>
                <a:cxn ang="0">
                  <a:pos x="131" y="251"/>
                </a:cxn>
                <a:cxn ang="0">
                  <a:pos x="18" y="251"/>
                </a:cxn>
                <a:cxn ang="0">
                  <a:pos x="10" y="249"/>
                </a:cxn>
                <a:cxn ang="0">
                  <a:pos x="2" y="241"/>
                </a:cxn>
                <a:cxn ang="0">
                  <a:pos x="0" y="233"/>
                </a:cxn>
                <a:cxn ang="0">
                  <a:pos x="0" y="19"/>
                </a:cxn>
                <a:cxn ang="0">
                  <a:pos x="2" y="9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349" h="251">
                  <a:moveTo>
                    <a:pt x="18" y="0"/>
                  </a:moveTo>
                  <a:lnTo>
                    <a:pt x="330" y="0"/>
                  </a:lnTo>
                  <a:lnTo>
                    <a:pt x="340" y="2"/>
                  </a:lnTo>
                  <a:lnTo>
                    <a:pt x="347" y="9"/>
                  </a:lnTo>
                  <a:lnTo>
                    <a:pt x="349" y="19"/>
                  </a:lnTo>
                  <a:lnTo>
                    <a:pt x="349" y="233"/>
                  </a:lnTo>
                  <a:lnTo>
                    <a:pt x="347" y="241"/>
                  </a:lnTo>
                  <a:lnTo>
                    <a:pt x="340" y="249"/>
                  </a:lnTo>
                  <a:lnTo>
                    <a:pt x="330" y="251"/>
                  </a:lnTo>
                  <a:lnTo>
                    <a:pt x="248" y="251"/>
                  </a:lnTo>
                  <a:lnTo>
                    <a:pt x="248" y="240"/>
                  </a:lnTo>
                  <a:lnTo>
                    <a:pt x="330" y="240"/>
                  </a:lnTo>
                  <a:lnTo>
                    <a:pt x="337" y="238"/>
                  </a:lnTo>
                  <a:lnTo>
                    <a:pt x="338" y="236"/>
                  </a:lnTo>
                  <a:lnTo>
                    <a:pt x="339" y="233"/>
                  </a:lnTo>
                  <a:lnTo>
                    <a:pt x="339" y="19"/>
                  </a:lnTo>
                  <a:lnTo>
                    <a:pt x="337" y="13"/>
                  </a:lnTo>
                  <a:lnTo>
                    <a:pt x="330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1" y="19"/>
                  </a:lnTo>
                  <a:lnTo>
                    <a:pt x="11" y="233"/>
                  </a:lnTo>
                  <a:lnTo>
                    <a:pt x="12" y="236"/>
                  </a:lnTo>
                  <a:lnTo>
                    <a:pt x="13" y="238"/>
                  </a:lnTo>
                  <a:lnTo>
                    <a:pt x="15" y="239"/>
                  </a:lnTo>
                  <a:lnTo>
                    <a:pt x="18" y="240"/>
                  </a:lnTo>
                  <a:lnTo>
                    <a:pt x="131" y="240"/>
                  </a:lnTo>
                  <a:lnTo>
                    <a:pt x="131" y="251"/>
                  </a:lnTo>
                  <a:lnTo>
                    <a:pt x="18" y="251"/>
                  </a:lnTo>
                  <a:lnTo>
                    <a:pt x="10" y="249"/>
                  </a:lnTo>
                  <a:lnTo>
                    <a:pt x="2" y="241"/>
                  </a:lnTo>
                  <a:lnTo>
                    <a:pt x="0" y="233"/>
                  </a:lnTo>
                  <a:lnTo>
                    <a:pt x="0" y="19"/>
                  </a:lnTo>
                  <a:lnTo>
                    <a:pt x="2" y="9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5" name="Freeform 954"/>
            <p:cNvSpPr>
              <a:spLocks/>
            </p:cNvSpPr>
            <p:nvPr/>
          </p:nvSpPr>
          <p:spPr bwMode="auto">
            <a:xfrm>
              <a:off x="10012364" y="3124201"/>
              <a:ext cx="458788" cy="330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9" y="0"/>
                </a:cxn>
                <a:cxn ang="0">
                  <a:pos x="289" y="208"/>
                </a:cxn>
                <a:cxn ang="0">
                  <a:pos x="217" y="208"/>
                </a:cxn>
                <a:cxn ang="0">
                  <a:pos x="217" y="198"/>
                </a:cxn>
                <a:cxn ang="0">
                  <a:pos x="279" y="198"/>
                </a:cxn>
                <a:cxn ang="0">
                  <a:pos x="279" y="9"/>
                </a:cxn>
                <a:cxn ang="0">
                  <a:pos x="11" y="9"/>
                </a:cxn>
                <a:cxn ang="0">
                  <a:pos x="11" y="198"/>
                </a:cxn>
                <a:cxn ang="0">
                  <a:pos x="83" y="198"/>
                </a:cxn>
                <a:cxn ang="0">
                  <a:pos x="83" y="208"/>
                </a:cxn>
                <a:cxn ang="0">
                  <a:pos x="0" y="208"/>
                </a:cxn>
                <a:cxn ang="0">
                  <a:pos x="0" y="0"/>
                </a:cxn>
              </a:cxnLst>
              <a:rect l="0" t="0" r="r" b="b"/>
              <a:pathLst>
                <a:path w="289" h="208">
                  <a:moveTo>
                    <a:pt x="0" y="0"/>
                  </a:moveTo>
                  <a:lnTo>
                    <a:pt x="289" y="0"/>
                  </a:lnTo>
                  <a:lnTo>
                    <a:pt x="289" y="208"/>
                  </a:lnTo>
                  <a:lnTo>
                    <a:pt x="217" y="208"/>
                  </a:lnTo>
                  <a:lnTo>
                    <a:pt x="217" y="198"/>
                  </a:lnTo>
                  <a:lnTo>
                    <a:pt x="279" y="198"/>
                  </a:lnTo>
                  <a:lnTo>
                    <a:pt x="279" y="9"/>
                  </a:lnTo>
                  <a:lnTo>
                    <a:pt x="11" y="9"/>
                  </a:lnTo>
                  <a:lnTo>
                    <a:pt x="11" y="198"/>
                  </a:lnTo>
                  <a:lnTo>
                    <a:pt x="83" y="198"/>
                  </a:lnTo>
                  <a:lnTo>
                    <a:pt x="83" y="208"/>
                  </a:ln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6" name="Rectangle 955"/>
            <p:cNvSpPr>
              <a:spLocks noChangeArrowheads="1"/>
            </p:cNvSpPr>
            <p:nvPr/>
          </p:nvSpPr>
          <p:spPr bwMode="auto">
            <a:xfrm>
              <a:off x="9986964" y="3273426"/>
              <a:ext cx="14288" cy="30163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7" name="Rectangle 956"/>
            <p:cNvSpPr>
              <a:spLocks noChangeArrowheads="1"/>
            </p:cNvSpPr>
            <p:nvPr/>
          </p:nvSpPr>
          <p:spPr bwMode="auto">
            <a:xfrm>
              <a:off x="10475914" y="3279776"/>
              <a:ext cx="15875" cy="17463"/>
            </a:xfrm>
            <a:prstGeom prst="rect">
              <a:avLst/>
            </a:prstGeom>
            <a:grpFill/>
            <a:ln w="0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8" name="Freeform 957"/>
            <p:cNvSpPr>
              <a:spLocks/>
            </p:cNvSpPr>
            <p:nvPr/>
          </p:nvSpPr>
          <p:spPr bwMode="auto">
            <a:xfrm>
              <a:off x="10121901" y="3167063"/>
              <a:ext cx="244475" cy="357188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69" y="19"/>
                </a:cxn>
                <a:cxn ang="0">
                  <a:pos x="74" y="74"/>
                </a:cxn>
                <a:cxn ang="0">
                  <a:pos x="85" y="74"/>
                </a:cxn>
                <a:cxn ang="0">
                  <a:pos x="95" y="83"/>
                </a:cxn>
                <a:cxn ang="0">
                  <a:pos x="103" y="80"/>
                </a:cxn>
                <a:cxn ang="0">
                  <a:pos x="116" y="83"/>
                </a:cxn>
                <a:cxn ang="0">
                  <a:pos x="125" y="88"/>
                </a:cxn>
                <a:cxn ang="0">
                  <a:pos x="131" y="87"/>
                </a:cxn>
                <a:cxn ang="0">
                  <a:pos x="144" y="89"/>
                </a:cxn>
                <a:cxn ang="0">
                  <a:pos x="153" y="106"/>
                </a:cxn>
                <a:cxn ang="0">
                  <a:pos x="154" y="186"/>
                </a:cxn>
                <a:cxn ang="0">
                  <a:pos x="144" y="215"/>
                </a:cxn>
                <a:cxn ang="0">
                  <a:pos x="128" y="217"/>
                </a:cxn>
                <a:cxn ang="0">
                  <a:pos x="142" y="198"/>
                </a:cxn>
                <a:cxn ang="0">
                  <a:pos x="144" y="107"/>
                </a:cxn>
                <a:cxn ang="0">
                  <a:pos x="139" y="99"/>
                </a:cxn>
                <a:cxn ang="0">
                  <a:pos x="131" y="98"/>
                </a:cxn>
                <a:cxn ang="0">
                  <a:pos x="127" y="99"/>
                </a:cxn>
                <a:cxn ang="0">
                  <a:pos x="125" y="103"/>
                </a:cxn>
                <a:cxn ang="0">
                  <a:pos x="115" y="100"/>
                </a:cxn>
                <a:cxn ang="0">
                  <a:pos x="113" y="93"/>
                </a:cxn>
                <a:cxn ang="0">
                  <a:pos x="107" y="90"/>
                </a:cxn>
                <a:cxn ang="0">
                  <a:pos x="98" y="95"/>
                </a:cxn>
                <a:cxn ang="0">
                  <a:pos x="87" y="100"/>
                </a:cxn>
                <a:cxn ang="0">
                  <a:pos x="86" y="88"/>
                </a:cxn>
                <a:cxn ang="0">
                  <a:pos x="78" y="83"/>
                </a:cxn>
                <a:cxn ang="0">
                  <a:pos x="71" y="87"/>
                </a:cxn>
                <a:cxn ang="0">
                  <a:pos x="70" y="110"/>
                </a:cxn>
                <a:cxn ang="0">
                  <a:pos x="60" y="104"/>
                </a:cxn>
                <a:cxn ang="0">
                  <a:pos x="59" y="102"/>
                </a:cxn>
                <a:cxn ang="0">
                  <a:pos x="58" y="16"/>
                </a:cxn>
                <a:cxn ang="0">
                  <a:pos x="55" y="12"/>
                </a:cxn>
                <a:cxn ang="0">
                  <a:pos x="49" y="10"/>
                </a:cxn>
                <a:cxn ang="0">
                  <a:pos x="41" y="15"/>
                </a:cxn>
                <a:cxn ang="0">
                  <a:pos x="40" y="161"/>
                </a:cxn>
                <a:cxn ang="0">
                  <a:pos x="29" y="125"/>
                </a:cxn>
                <a:cxn ang="0">
                  <a:pos x="21" y="111"/>
                </a:cxn>
                <a:cxn ang="0">
                  <a:pos x="11" y="109"/>
                </a:cxn>
                <a:cxn ang="0">
                  <a:pos x="51" y="216"/>
                </a:cxn>
                <a:cxn ang="0">
                  <a:pos x="0" y="168"/>
                </a:cxn>
                <a:cxn ang="0">
                  <a:pos x="13" y="99"/>
                </a:cxn>
                <a:cxn ang="0">
                  <a:pos x="29" y="105"/>
                </a:cxn>
                <a:cxn ang="0">
                  <a:pos x="31" y="11"/>
                </a:cxn>
                <a:cxn ang="0">
                  <a:pos x="42" y="1"/>
                </a:cxn>
              </a:cxnLst>
              <a:rect l="0" t="0" r="r" b="b"/>
              <a:pathLst>
                <a:path w="154" h="225">
                  <a:moveTo>
                    <a:pt x="49" y="0"/>
                  </a:moveTo>
                  <a:lnTo>
                    <a:pt x="59" y="2"/>
                  </a:lnTo>
                  <a:lnTo>
                    <a:pt x="66" y="9"/>
                  </a:lnTo>
                  <a:lnTo>
                    <a:pt x="69" y="19"/>
                  </a:lnTo>
                  <a:lnTo>
                    <a:pt x="69" y="75"/>
                  </a:lnTo>
                  <a:lnTo>
                    <a:pt x="74" y="74"/>
                  </a:lnTo>
                  <a:lnTo>
                    <a:pt x="78" y="73"/>
                  </a:lnTo>
                  <a:lnTo>
                    <a:pt x="85" y="74"/>
                  </a:lnTo>
                  <a:lnTo>
                    <a:pt x="91" y="78"/>
                  </a:lnTo>
                  <a:lnTo>
                    <a:pt x="95" y="83"/>
                  </a:lnTo>
                  <a:lnTo>
                    <a:pt x="98" y="81"/>
                  </a:lnTo>
                  <a:lnTo>
                    <a:pt x="103" y="80"/>
                  </a:lnTo>
                  <a:lnTo>
                    <a:pt x="107" y="80"/>
                  </a:lnTo>
                  <a:lnTo>
                    <a:pt x="116" y="83"/>
                  </a:lnTo>
                  <a:lnTo>
                    <a:pt x="123" y="89"/>
                  </a:lnTo>
                  <a:lnTo>
                    <a:pt x="125" y="88"/>
                  </a:lnTo>
                  <a:lnTo>
                    <a:pt x="128" y="88"/>
                  </a:lnTo>
                  <a:lnTo>
                    <a:pt x="131" y="87"/>
                  </a:lnTo>
                  <a:lnTo>
                    <a:pt x="135" y="87"/>
                  </a:lnTo>
                  <a:lnTo>
                    <a:pt x="144" y="89"/>
                  </a:lnTo>
                  <a:lnTo>
                    <a:pt x="151" y="97"/>
                  </a:lnTo>
                  <a:lnTo>
                    <a:pt x="153" y="106"/>
                  </a:lnTo>
                  <a:lnTo>
                    <a:pt x="154" y="120"/>
                  </a:lnTo>
                  <a:lnTo>
                    <a:pt x="154" y="186"/>
                  </a:lnTo>
                  <a:lnTo>
                    <a:pt x="151" y="202"/>
                  </a:lnTo>
                  <a:lnTo>
                    <a:pt x="144" y="215"/>
                  </a:lnTo>
                  <a:lnTo>
                    <a:pt x="135" y="225"/>
                  </a:lnTo>
                  <a:lnTo>
                    <a:pt x="128" y="217"/>
                  </a:lnTo>
                  <a:lnTo>
                    <a:pt x="136" y="209"/>
                  </a:lnTo>
                  <a:lnTo>
                    <a:pt x="142" y="198"/>
                  </a:lnTo>
                  <a:lnTo>
                    <a:pt x="144" y="186"/>
                  </a:lnTo>
                  <a:lnTo>
                    <a:pt x="144" y="107"/>
                  </a:lnTo>
                  <a:lnTo>
                    <a:pt x="143" y="103"/>
                  </a:lnTo>
                  <a:lnTo>
                    <a:pt x="139" y="99"/>
                  </a:lnTo>
                  <a:lnTo>
                    <a:pt x="135" y="98"/>
                  </a:lnTo>
                  <a:lnTo>
                    <a:pt x="131" y="98"/>
                  </a:lnTo>
                  <a:lnTo>
                    <a:pt x="128" y="99"/>
                  </a:lnTo>
                  <a:lnTo>
                    <a:pt x="127" y="99"/>
                  </a:lnTo>
                  <a:lnTo>
                    <a:pt x="125" y="101"/>
                  </a:lnTo>
                  <a:lnTo>
                    <a:pt x="125" y="103"/>
                  </a:lnTo>
                  <a:lnTo>
                    <a:pt x="115" y="103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3" y="93"/>
                  </a:lnTo>
                  <a:lnTo>
                    <a:pt x="110" y="91"/>
                  </a:lnTo>
                  <a:lnTo>
                    <a:pt x="107" y="90"/>
                  </a:lnTo>
                  <a:lnTo>
                    <a:pt x="103" y="91"/>
                  </a:lnTo>
                  <a:lnTo>
                    <a:pt x="98" y="95"/>
                  </a:lnTo>
                  <a:lnTo>
                    <a:pt x="97" y="100"/>
                  </a:lnTo>
                  <a:lnTo>
                    <a:pt x="87" y="100"/>
                  </a:lnTo>
                  <a:lnTo>
                    <a:pt x="87" y="92"/>
                  </a:lnTo>
                  <a:lnTo>
                    <a:pt x="86" y="88"/>
                  </a:lnTo>
                  <a:lnTo>
                    <a:pt x="82" y="84"/>
                  </a:lnTo>
                  <a:lnTo>
                    <a:pt x="78" y="83"/>
                  </a:lnTo>
                  <a:lnTo>
                    <a:pt x="75" y="83"/>
                  </a:lnTo>
                  <a:lnTo>
                    <a:pt x="71" y="87"/>
                  </a:lnTo>
                  <a:lnTo>
                    <a:pt x="70" y="89"/>
                  </a:lnTo>
                  <a:lnTo>
                    <a:pt x="70" y="110"/>
                  </a:lnTo>
                  <a:lnTo>
                    <a:pt x="61" y="104"/>
                  </a:lnTo>
                  <a:lnTo>
                    <a:pt x="60" y="104"/>
                  </a:lnTo>
                  <a:lnTo>
                    <a:pt x="60" y="103"/>
                  </a:lnTo>
                  <a:lnTo>
                    <a:pt x="59" y="10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4"/>
                  </a:lnTo>
                  <a:lnTo>
                    <a:pt x="55" y="12"/>
                  </a:lnTo>
                  <a:lnTo>
                    <a:pt x="52" y="10"/>
                  </a:lnTo>
                  <a:lnTo>
                    <a:pt x="49" y="10"/>
                  </a:lnTo>
                  <a:lnTo>
                    <a:pt x="45" y="11"/>
                  </a:lnTo>
                  <a:lnTo>
                    <a:pt x="41" y="15"/>
                  </a:lnTo>
                  <a:lnTo>
                    <a:pt x="40" y="19"/>
                  </a:lnTo>
                  <a:lnTo>
                    <a:pt x="40" y="161"/>
                  </a:lnTo>
                  <a:lnTo>
                    <a:pt x="29" y="161"/>
                  </a:lnTo>
                  <a:lnTo>
                    <a:pt x="29" y="125"/>
                  </a:lnTo>
                  <a:lnTo>
                    <a:pt x="27" y="117"/>
                  </a:lnTo>
                  <a:lnTo>
                    <a:pt x="21" y="111"/>
                  </a:lnTo>
                  <a:lnTo>
                    <a:pt x="13" y="109"/>
                  </a:lnTo>
                  <a:lnTo>
                    <a:pt x="11" y="109"/>
                  </a:lnTo>
                  <a:lnTo>
                    <a:pt x="11" y="165"/>
                  </a:lnTo>
                  <a:lnTo>
                    <a:pt x="51" y="216"/>
                  </a:lnTo>
                  <a:lnTo>
                    <a:pt x="43" y="222"/>
                  </a:lnTo>
                  <a:lnTo>
                    <a:pt x="0" y="168"/>
                  </a:lnTo>
                  <a:lnTo>
                    <a:pt x="0" y="99"/>
                  </a:lnTo>
                  <a:lnTo>
                    <a:pt x="13" y="99"/>
                  </a:lnTo>
                  <a:lnTo>
                    <a:pt x="22" y="100"/>
                  </a:lnTo>
                  <a:lnTo>
                    <a:pt x="29" y="105"/>
                  </a:lnTo>
                  <a:lnTo>
                    <a:pt x="29" y="19"/>
                  </a:lnTo>
                  <a:lnTo>
                    <a:pt x="31" y="11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79" name="Freeform 958"/>
            <p:cNvSpPr>
              <a:spLocks/>
            </p:cNvSpPr>
            <p:nvPr/>
          </p:nvSpPr>
          <p:spPr bwMode="auto">
            <a:xfrm>
              <a:off x="10169526" y="3506788"/>
              <a:ext cx="219075" cy="349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" y="0"/>
                </a:cxn>
                <a:cxn ang="0">
                  <a:pos x="138" y="22"/>
                </a:cxn>
                <a:cxn ang="0">
                  <a:pos x="127" y="22"/>
                </a:cxn>
                <a:cxn ang="0">
                  <a:pos x="127" y="10"/>
                </a:cxn>
                <a:cxn ang="0">
                  <a:pos x="11" y="10"/>
                </a:cxn>
                <a:cxn ang="0">
                  <a:pos x="11" y="22"/>
                </a:cxn>
                <a:cxn ang="0">
                  <a:pos x="0" y="22"/>
                </a:cxn>
                <a:cxn ang="0">
                  <a:pos x="0" y="0"/>
                </a:cxn>
              </a:cxnLst>
              <a:rect l="0" t="0" r="r" b="b"/>
              <a:pathLst>
                <a:path w="138" h="22">
                  <a:moveTo>
                    <a:pt x="0" y="0"/>
                  </a:moveTo>
                  <a:lnTo>
                    <a:pt x="138" y="0"/>
                  </a:lnTo>
                  <a:lnTo>
                    <a:pt x="138" y="22"/>
                  </a:lnTo>
                  <a:lnTo>
                    <a:pt x="127" y="22"/>
                  </a:lnTo>
                  <a:lnTo>
                    <a:pt x="127" y="10"/>
                  </a:lnTo>
                  <a:lnTo>
                    <a:pt x="11" y="10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0" name="Freeform 959"/>
            <p:cNvSpPr>
              <a:spLocks/>
            </p:cNvSpPr>
            <p:nvPr/>
          </p:nvSpPr>
          <p:spPr bwMode="auto">
            <a:xfrm>
              <a:off x="10164764" y="3536951"/>
              <a:ext cx="244475" cy="82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" y="0"/>
                </a:cxn>
                <a:cxn ang="0">
                  <a:pos x="154" y="52"/>
                </a:cxn>
                <a:cxn ang="0">
                  <a:pos x="144" y="52"/>
                </a:cxn>
                <a:cxn ang="0">
                  <a:pos x="144" y="9"/>
                </a:cxn>
                <a:cxn ang="0">
                  <a:pos x="11" y="9"/>
                </a:cxn>
                <a:cxn ang="0">
                  <a:pos x="11" y="52"/>
                </a:cxn>
                <a:cxn ang="0">
                  <a:pos x="0" y="52"/>
                </a:cxn>
                <a:cxn ang="0">
                  <a:pos x="0" y="0"/>
                </a:cxn>
              </a:cxnLst>
              <a:rect l="0" t="0" r="r" b="b"/>
              <a:pathLst>
                <a:path w="154" h="52">
                  <a:moveTo>
                    <a:pt x="0" y="0"/>
                  </a:moveTo>
                  <a:lnTo>
                    <a:pt x="154" y="0"/>
                  </a:lnTo>
                  <a:lnTo>
                    <a:pt x="154" y="52"/>
                  </a:lnTo>
                  <a:lnTo>
                    <a:pt x="144" y="52"/>
                  </a:lnTo>
                  <a:lnTo>
                    <a:pt x="144" y="9"/>
                  </a:lnTo>
                  <a:lnTo>
                    <a:pt x="11" y="9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Группа 180"/>
          <p:cNvGrpSpPr/>
          <p:nvPr/>
        </p:nvGrpSpPr>
        <p:grpSpPr>
          <a:xfrm>
            <a:off x="806617" y="2860490"/>
            <a:ext cx="416719" cy="400050"/>
            <a:chOff x="3705225" y="3063876"/>
            <a:chExt cx="555625" cy="533400"/>
          </a:xfrm>
          <a:solidFill>
            <a:srgbClr val="0066CC"/>
          </a:solidFill>
        </p:grpSpPr>
        <p:sp>
          <p:nvSpPr>
            <p:cNvPr id="182" name="Freeform 9"/>
            <p:cNvSpPr>
              <a:spLocks/>
            </p:cNvSpPr>
            <p:nvPr/>
          </p:nvSpPr>
          <p:spPr bwMode="auto">
            <a:xfrm>
              <a:off x="3705225" y="3063876"/>
              <a:ext cx="496888" cy="498475"/>
            </a:xfrm>
            <a:custGeom>
              <a:avLst/>
              <a:gdLst/>
              <a:ahLst/>
              <a:cxnLst>
                <a:cxn ang="0">
                  <a:pos x="156" y="0"/>
                </a:cxn>
                <a:cxn ang="0">
                  <a:pos x="188" y="3"/>
                </a:cxn>
                <a:cxn ang="0">
                  <a:pos x="217" y="12"/>
                </a:cxn>
                <a:cxn ang="0">
                  <a:pos x="244" y="26"/>
                </a:cxn>
                <a:cxn ang="0">
                  <a:pos x="268" y="45"/>
                </a:cxn>
                <a:cxn ang="0">
                  <a:pos x="286" y="69"/>
                </a:cxn>
                <a:cxn ang="0">
                  <a:pos x="301" y="96"/>
                </a:cxn>
                <a:cxn ang="0">
                  <a:pos x="310" y="124"/>
                </a:cxn>
                <a:cxn ang="0">
                  <a:pos x="313" y="156"/>
                </a:cxn>
                <a:cxn ang="0">
                  <a:pos x="312" y="179"/>
                </a:cxn>
                <a:cxn ang="0">
                  <a:pos x="307" y="202"/>
                </a:cxn>
                <a:cxn ang="0">
                  <a:pos x="298" y="199"/>
                </a:cxn>
                <a:cxn ang="0">
                  <a:pos x="302" y="178"/>
                </a:cxn>
                <a:cxn ang="0">
                  <a:pos x="303" y="156"/>
                </a:cxn>
                <a:cxn ang="0">
                  <a:pos x="300" y="127"/>
                </a:cxn>
                <a:cxn ang="0">
                  <a:pos x="291" y="100"/>
                </a:cxn>
                <a:cxn ang="0">
                  <a:pos x="278" y="75"/>
                </a:cxn>
                <a:cxn ang="0">
                  <a:pos x="261" y="53"/>
                </a:cxn>
                <a:cxn ang="0">
                  <a:pos x="239" y="35"/>
                </a:cxn>
                <a:cxn ang="0">
                  <a:pos x="214" y="21"/>
                </a:cxn>
                <a:cxn ang="0">
                  <a:pos x="186" y="13"/>
                </a:cxn>
                <a:cxn ang="0">
                  <a:pos x="156" y="10"/>
                </a:cxn>
                <a:cxn ang="0">
                  <a:pos x="126" y="13"/>
                </a:cxn>
                <a:cxn ang="0">
                  <a:pos x="99" y="21"/>
                </a:cxn>
                <a:cxn ang="0">
                  <a:pos x="74" y="35"/>
                </a:cxn>
                <a:cxn ang="0">
                  <a:pos x="52" y="53"/>
                </a:cxn>
                <a:cxn ang="0">
                  <a:pos x="35" y="75"/>
                </a:cxn>
                <a:cxn ang="0">
                  <a:pos x="21" y="100"/>
                </a:cxn>
                <a:cxn ang="0">
                  <a:pos x="13" y="127"/>
                </a:cxn>
                <a:cxn ang="0">
                  <a:pos x="10" y="156"/>
                </a:cxn>
                <a:cxn ang="0">
                  <a:pos x="13" y="186"/>
                </a:cxn>
                <a:cxn ang="0">
                  <a:pos x="21" y="214"/>
                </a:cxn>
                <a:cxn ang="0">
                  <a:pos x="35" y="239"/>
                </a:cxn>
                <a:cxn ang="0">
                  <a:pos x="52" y="261"/>
                </a:cxn>
                <a:cxn ang="0">
                  <a:pos x="74" y="279"/>
                </a:cxn>
                <a:cxn ang="0">
                  <a:pos x="99" y="292"/>
                </a:cxn>
                <a:cxn ang="0">
                  <a:pos x="126" y="301"/>
                </a:cxn>
                <a:cxn ang="0">
                  <a:pos x="156" y="304"/>
                </a:cxn>
                <a:cxn ang="0">
                  <a:pos x="186" y="301"/>
                </a:cxn>
                <a:cxn ang="0">
                  <a:pos x="215" y="291"/>
                </a:cxn>
                <a:cxn ang="0">
                  <a:pos x="219" y="301"/>
                </a:cxn>
                <a:cxn ang="0">
                  <a:pos x="188" y="310"/>
                </a:cxn>
                <a:cxn ang="0">
                  <a:pos x="156" y="314"/>
                </a:cxn>
                <a:cxn ang="0">
                  <a:pos x="124" y="311"/>
                </a:cxn>
                <a:cxn ang="0">
                  <a:pos x="96" y="302"/>
                </a:cxn>
                <a:cxn ang="0">
                  <a:pos x="69" y="287"/>
                </a:cxn>
                <a:cxn ang="0">
                  <a:pos x="46" y="268"/>
                </a:cxn>
                <a:cxn ang="0">
                  <a:pos x="26" y="244"/>
                </a:cxn>
                <a:cxn ang="0">
                  <a:pos x="12" y="217"/>
                </a:cxn>
                <a:cxn ang="0">
                  <a:pos x="3" y="188"/>
                </a:cxn>
                <a:cxn ang="0">
                  <a:pos x="0" y="156"/>
                </a:cxn>
                <a:cxn ang="0">
                  <a:pos x="3" y="124"/>
                </a:cxn>
                <a:cxn ang="0">
                  <a:pos x="12" y="96"/>
                </a:cxn>
                <a:cxn ang="0">
                  <a:pos x="26" y="69"/>
                </a:cxn>
                <a:cxn ang="0">
                  <a:pos x="46" y="45"/>
                </a:cxn>
                <a:cxn ang="0">
                  <a:pos x="69" y="26"/>
                </a:cxn>
                <a:cxn ang="0">
                  <a:pos x="96" y="12"/>
                </a:cxn>
                <a:cxn ang="0">
                  <a:pos x="124" y="3"/>
                </a:cxn>
                <a:cxn ang="0">
                  <a:pos x="156" y="0"/>
                </a:cxn>
              </a:cxnLst>
              <a:rect l="0" t="0" r="r" b="b"/>
              <a:pathLst>
                <a:path w="313" h="314">
                  <a:moveTo>
                    <a:pt x="156" y="0"/>
                  </a:moveTo>
                  <a:lnTo>
                    <a:pt x="188" y="3"/>
                  </a:lnTo>
                  <a:lnTo>
                    <a:pt x="217" y="12"/>
                  </a:lnTo>
                  <a:lnTo>
                    <a:pt x="244" y="26"/>
                  </a:lnTo>
                  <a:lnTo>
                    <a:pt x="268" y="45"/>
                  </a:lnTo>
                  <a:lnTo>
                    <a:pt x="286" y="69"/>
                  </a:lnTo>
                  <a:lnTo>
                    <a:pt x="301" y="96"/>
                  </a:lnTo>
                  <a:lnTo>
                    <a:pt x="310" y="124"/>
                  </a:lnTo>
                  <a:lnTo>
                    <a:pt x="313" y="156"/>
                  </a:lnTo>
                  <a:lnTo>
                    <a:pt x="312" y="179"/>
                  </a:lnTo>
                  <a:lnTo>
                    <a:pt x="307" y="202"/>
                  </a:lnTo>
                  <a:lnTo>
                    <a:pt x="298" y="199"/>
                  </a:lnTo>
                  <a:lnTo>
                    <a:pt x="302" y="178"/>
                  </a:lnTo>
                  <a:lnTo>
                    <a:pt x="303" y="156"/>
                  </a:lnTo>
                  <a:lnTo>
                    <a:pt x="300" y="127"/>
                  </a:lnTo>
                  <a:lnTo>
                    <a:pt x="291" y="100"/>
                  </a:lnTo>
                  <a:lnTo>
                    <a:pt x="278" y="75"/>
                  </a:lnTo>
                  <a:lnTo>
                    <a:pt x="261" y="53"/>
                  </a:lnTo>
                  <a:lnTo>
                    <a:pt x="239" y="35"/>
                  </a:lnTo>
                  <a:lnTo>
                    <a:pt x="214" y="21"/>
                  </a:lnTo>
                  <a:lnTo>
                    <a:pt x="186" y="13"/>
                  </a:lnTo>
                  <a:lnTo>
                    <a:pt x="156" y="10"/>
                  </a:lnTo>
                  <a:lnTo>
                    <a:pt x="126" y="13"/>
                  </a:lnTo>
                  <a:lnTo>
                    <a:pt x="99" y="21"/>
                  </a:lnTo>
                  <a:lnTo>
                    <a:pt x="74" y="35"/>
                  </a:lnTo>
                  <a:lnTo>
                    <a:pt x="52" y="53"/>
                  </a:lnTo>
                  <a:lnTo>
                    <a:pt x="35" y="75"/>
                  </a:lnTo>
                  <a:lnTo>
                    <a:pt x="21" y="100"/>
                  </a:lnTo>
                  <a:lnTo>
                    <a:pt x="13" y="127"/>
                  </a:lnTo>
                  <a:lnTo>
                    <a:pt x="10" y="156"/>
                  </a:lnTo>
                  <a:lnTo>
                    <a:pt x="13" y="186"/>
                  </a:lnTo>
                  <a:lnTo>
                    <a:pt x="21" y="214"/>
                  </a:lnTo>
                  <a:lnTo>
                    <a:pt x="35" y="239"/>
                  </a:lnTo>
                  <a:lnTo>
                    <a:pt x="52" y="261"/>
                  </a:lnTo>
                  <a:lnTo>
                    <a:pt x="74" y="279"/>
                  </a:lnTo>
                  <a:lnTo>
                    <a:pt x="99" y="292"/>
                  </a:lnTo>
                  <a:lnTo>
                    <a:pt x="126" y="301"/>
                  </a:lnTo>
                  <a:lnTo>
                    <a:pt x="156" y="304"/>
                  </a:lnTo>
                  <a:lnTo>
                    <a:pt x="186" y="301"/>
                  </a:lnTo>
                  <a:lnTo>
                    <a:pt x="215" y="291"/>
                  </a:lnTo>
                  <a:lnTo>
                    <a:pt x="219" y="301"/>
                  </a:lnTo>
                  <a:lnTo>
                    <a:pt x="188" y="310"/>
                  </a:lnTo>
                  <a:lnTo>
                    <a:pt x="156" y="314"/>
                  </a:lnTo>
                  <a:lnTo>
                    <a:pt x="124" y="311"/>
                  </a:lnTo>
                  <a:lnTo>
                    <a:pt x="96" y="302"/>
                  </a:lnTo>
                  <a:lnTo>
                    <a:pt x="69" y="287"/>
                  </a:lnTo>
                  <a:lnTo>
                    <a:pt x="46" y="268"/>
                  </a:lnTo>
                  <a:lnTo>
                    <a:pt x="26" y="244"/>
                  </a:lnTo>
                  <a:lnTo>
                    <a:pt x="12" y="217"/>
                  </a:lnTo>
                  <a:lnTo>
                    <a:pt x="3" y="188"/>
                  </a:lnTo>
                  <a:lnTo>
                    <a:pt x="0" y="156"/>
                  </a:lnTo>
                  <a:lnTo>
                    <a:pt x="3" y="124"/>
                  </a:lnTo>
                  <a:lnTo>
                    <a:pt x="12" y="96"/>
                  </a:lnTo>
                  <a:lnTo>
                    <a:pt x="26" y="69"/>
                  </a:lnTo>
                  <a:lnTo>
                    <a:pt x="46" y="45"/>
                  </a:lnTo>
                  <a:lnTo>
                    <a:pt x="69" y="26"/>
                  </a:lnTo>
                  <a:lnTo>
                    <a:pt x="96" y="12"/>
                  </a:lnTo>
                  <a:lnTo>
                    <a:pt x="124" y="3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3" name="Freeform 10"/>
            <p:cNvSpPr>
              <a:spLocks/>
            </p:cNvSpPr>
            <p:nvPr/>
          </p:nvSpPr>
          <p:spPr bwMode="auto">
            <a:xfrm>
              <a:off x="3754438" y="3406776"/>
              <a:ext cx="177800" cy="142875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77" y="0"/>
                </a:cxn>
                <a:cxn ang="0">
                  <a:pos x="112" y="86"/>
                </a:cxn>
                <a:cxn ang="0">
                  <a:pos x="103" y="90"/>
                </a:cxn>
                <a:cxn ang="0">
                  <a:pos x="71" y="10"/>
                </a:cxn>
                <a:cxn ang="0">
                  <a:pos x="60" y="14"/>
                </a:cxn>
                <a:cxn ang="0">
                  <a:pos x="47" y="18"/>
                </a:cxn>
                <a:cxn ang="0">
                  <a:pos x="32" y="22"/>
                </a:cxn>
                <a:cxn ang="0">
                  <a:pos x="16" y="27"/>
                </a:cxn>
                <a:cxn ang="0">
                  <a:pos x="3" y="31"/>
                </a:cxn>
                <a:cxn ang="0">
                  <a:pos x="0" y="22"/>
                </a:cxn>
                <a:cxn ang="0">
                  <a:pos x="3" y="21"/>
                </a:cxn>
                <a:cxn ang="0">
                  <a:pos x="10" y="19"/>
                </a:cxn>
                <a:cxn ang="0">
                  <a:pos x="21" y="15"/>
                </a:cxn>
                <a:cxn ang="0">
                  <a:pos x="34" y="10"/>
                </a:cxn>
                <a:cxn ang="0">
                  <a:pos x="47" y="7"/>
                </a:cxn>
                <a:cxn ang="0">
                  <a:pos x="58" y="3"/>
                </a:cxn>
                <a:cxn ang="0">
                  <a:pos x="68" y="1"/>
                </a:cxn>
                <a:cxn ang="0">
                  <a:pos x="74" y="0"/>
                </a:cxn>
              </a:cxnLst>
              <a:rect l="0" t="0" r="r" b="b"/>
              <a:pathLst>
                <a:path w="112" h="90">
                  <a:moveTo>
                    <a:pt x="74" y="0"/>
                  </a:moveTo>
                  <a:lnTo>
                    <a:pt x="77" y="0"/>
                  </a:lnTo>
                  <a:lnTo>
                    <a:pt x="112" y="86"/>
                  </a:lnTo>
                  <a:lnTo>
                    <a:pt x="103" y="90"/>
                  </a:lnTo>
                  <a:lnTo>
                    <a:pt x="71" y="10"/>
                  </a:lnTo>
                  <a:lnTo>
                    <a:pt x="60" y="14"/>
                  </a:lnTo>
                  <a:lnTo>
                    <a:pt x="47" y="18"/>
                  </a:lnTo>
                  <a:lnTo>
                    <a:pt x="32" y="22"/>
                  </a:lnTo>
                  <a:lnTo>
                    <a:pt x="16" y="27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10" y="19"/>
                  </a:lnTo>
                  <a:lnTo>
                    <a:pt x="21" y="15"/>
                  </a:lnTo>
                  <a:lnTo>
                    <a:pt x="34" y="10"/>
                  </a:lnTo>
                  <a:lnTo>
                    <a:pt x="47" y="7"/>
                  </a:lnTo>
                  <a:lnTo>
                    <a:pt x="58" y="3"/>
                  </a:lnTo>
                  <a:lnTo>
                    <a:pt x="68" y="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4" name="Freeform 11"/>
            <p:cNvSpPr>
              <a:spLocks/>
            </p:cNvSpPr>
            <p:nvPr/>
          </p:nvSpPr>
          <p:spPr bwMode="auto">
            <a:xfrm>
              <a:off x="3833813" y="3381376"/>
              <a:ext cx="71438" cy="152400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5" y="13"/>
                </a:cxn>
                <a:cxn ang="0">
                  <a:pos x="27" y="25"/>
                </a:cxn>
                <a:cxn ang="0">
                  <a:pos x="23" y="19"/>
                </a:cxn>
                <a:cxn ang="0">
                  <a:pos x="11" y="25"/>
                </a:cxn>
                <a:cxn ang="0">
                  <a:pos x="10" y="69"/>
                </a:cxn>
                <a:cxn ang="0">
                  <a:pos x="29" y="77"/>
                </a:cxn>
                <a:cxn ang="0">
                  <a:pos x="23" y="96"/>
                </a:cxn>
                <a:cxn ang="0">
                  <a:pos x="12" y="92"/>
                </a:cxn>
                <a:cxn ang="0">
                  <a:pos x="17" y="83"/>
                </a:cxn>
                <a:cxn ang="0">
                  <a:pos x="0" y="76"/>
                </a:cxn>
                <a:cxn ang="0">
                  <a:pos x="1" y="20"/>
                </a:cxn>
                <a:cxn ang="0">
                  <a:pos x="19" y="10"/>
                </a:cxn>
                <a:cxn ang="0">
                  <a:pos x="43" y="0"/>
                </a:cxn>
              </a:cxnLst>
              <a:rect l="0" t="0" r="r" b="b"/>
              <a:pathLst>
                <a:path w="45" h="96">
                  <a:moveTo>
                    <a:pt x="43" y="0"/>
                  </a:moveTo>
                  <a:lnTo>
                    <a:pt x="45" y="13"/>
                  </a:lnTo>
                  <a:lnTo>
                    <a:pt x="27" y="25"/>
                  </a:lnTo>
                  <a:lnTo>
                    <a:pt x="23" y="19"/>
                  </a:lnTo>
                  <a:lnTo>
                    <a:pt x="11" y="25"/>
                  </a:lnTo>
                  <a:lnTo>
                    <a:pt x="10" y="69"/>
                  </a:lnTo>
                  <a:lnTo>
                    <a:pt x="29" y="77"/>
                  </a:lnTo>
                  <a:lnTo>
                    <a:pt x="23" y="96"/>
                  </a:lnTo>
                  <a:lnTo>
                    <a:pt x="12" y="92"/>
                  </a:lnTo>
                  <a:lnTo>
                    <a:pt x="17" y="83"/>
                  </a:lnTo>
                  <a:lnTo>
                    <a:pt x="0" y="76"/>
                  </a:lnTo>
                  <a:lnTo>
                    <a:pt x="1" y="20"/>
                  </a:lnTo>
                  <a:lnTo>
                    <a:pt x="19" y="10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5" name="Freeform 12"/>
            <p:cNvSpPr>
              <a:spLocks/>
            </p:cNvSpPr>
            <p:nvPr/>
          </p:nvSpPr>
          <p:spPr bwMode="auto">
            <a:xfrm>
              <a:off x="4024313" y="3505201"/>
              <a:ext cx="22225" cy="285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4" y="14"/>
                </a:cxn>
                <a:cxn ang="0">
                  <a:pos x="5" y="18"/>
                </a:cxn>
                <a:cxn ang="0">
                  <a:pos x="0" y="3"/>
                </a:cxn>
                <a:cxn ang="0">
                  <a:pos x="10" y="0"/>
                </a:cxn>
              </a:cxnLst>
              <a:rect l="0" t="0" r="r" b="b"/>
              <a:pathLst>
                <a:path w="14" h="18">
                  <a:moveTo>
                    <a:pt x="10" y="0"/>
                  </a:moveTo>
                  <a:lnTo>
                    <a:pt x="14" y="14"/>
                  </a:lnTo>
                  <a:lnTo>
                    <a:pt x="5" y="18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6" name="Freeform 13"/>
            <p:cNvSpPr>
              <a:spLocks/>
            </p:cNvSpPr>
            <p:nvPr/>
          </p:nvSpPr>
          <p:spPr bwMode="auto">
            <a:xfrm>
              <a:off x="3968750" y="3381376"/>
              <a:ext cx="92075" cy="16986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44" y="10"/>
                </a:cxn>
                <a:cxn ang="0">
                  <a:pos x="58" y="18"/>
                </a:cxn>
                <a:cxn ang="0">
                  <a:pos x="54" y="28"/>
                </a:cxn>
                <a:cxn ang="0">
                  <a:pos x="44" y="21"/>
                </a:cxn>
                <a:cxn ang="0">
                  <a:pos x="9" y="107"/>
                </a:cxn>
                <a:cxn ang="0">
                  <a:pos x="0" y="103"/>
                </a:cxn>
                <a:cxn ang="0">
                  <a:pos x="32" y="22"/>
                </a:cxn>
                <a:cxn ang="0">
                  <a:pos x="17" y="13"/>
                </a:cxn>
                <a:cxn ang="0">
                  <a:pos x="19" y="0"/>
                </a:cxn>
              </a:cxnLst>
              <a:rect l="0" t="0" r="r" b="b"/>
              <a:pathLst>
                <a:path w="58" h="107">
                  <a:moveTo>
                    <a:pt x="19" y="0"/>
                  </a:moveTo>
                  <a:lnTo>
                    <a:pt x="44" y="10"/>
                  </a:lnTo>
                  <a:lnTo>
                    <a:pt x="58" y="18"/>
                  </a:lnTo>
                  <a:lnTo>
                    <a:pt x="54" y="28"/>
                  </a:lnTo>
                  <a:lnTo>
                    <a:pt x="44" y="21"/>
                  </a:lnTo>
                  <a:lnTo>
                    <a:pt x="9" y="107"/>
                  </a:lnTo>
                  <a:lnTo>
                    <a:pt x="0" y="103"/>
                  </a:lnTo>
                  <a:lnTo>
                    <a:pt x="32" y="22"/>
                  </a:lnTo>
                  <a:lnTo>
                    <a:pt x="17" y="13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7" name="Freeform 14"/>
            <p:cNvSpPr>
              <a:spLocks noEditPoints="1"/>
            </p:cNvSpPr>
            <p:nvPr/>
          </p:nvSpPr>
          <p:spPr bwMode="auto">
            <a:xfrm>
              <a:off x="3867150" y="3246438"/>
              <a:ext cx="77788" cy="58738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10" y="12"/>
                </a:cxn>
                <a:cxn ang="0">
                  <a:pos x="10" y="19"/>
                </a:cxn>
                <a:cxn ang="0">
                  <a:pos x="12" y="23"/>
                </a:cxn>
                <a:cxn ang="0">
                  <a:pos x="14" y="25"/>
                </a:cxn>
                <a:cxn ang="0">
                  <a:pos x="16" y="26"/>
                </a:cxn>
                <a:cxn ang="0">
                  <a:pos x="19" y="27"/>
                </a:cxn>
                <a:cxn ang="0">
                  <a:pos x="28" y="27"/>
                </a:cxn>
                <a:cxn ang="0">
                  <a:pos x="32" y="26"/>
                </a:cxn>
                <a:cxn ang="0">
                  <a:pos x="35" y="25"/>
                </a:cxn>
                <a:cxn ang="0">
                  <a:pos x="38" y="22"/>
                </a:cxn>
                <a:cxn ang="0">
                  <a:pos x="40" y="16"/>
                </a:cxn>
                <a:cxn ang="0">
                  <a:pos x="39" y="12"/>
                </a:cxn>
                <a:cxn ang="0">
                  <a:pos x="24" y="10"/>
                </a:cxn>
                <a:cxn ang="0">
                  <a:pos x="24" y="0"/>
                </a:cxn>
                <a:cxn ang="0">
                  <a:pos x="46" y="4"/>
                </a:cxn>
                <a:cxn ang="0">
                  <a:pos x="49" y="7"/>
                </a:cxn>
                <a:cxn ang="0">
                  <a:pos x="49" y="16"/>
                </a:cxn>
                <a:cxn ang="0">
                  <a:pos x="48" y="24"/>
                </a:cxn>
                <a:cxn ang="0">
                  <a:pos x="44" y="30"/>
                </a:cxn>
                <a:cxn ang="0">
                  <a:pos x="37" y="35"/>
                </a:cxn>
                <a:cxn ang="0">
                  <a:pos x="29" y="37"/>
                </a:cxn>
                <a:cxn ang="0">
                  <a:pos x="21" y="37"/>
                </a:cxn>
                <a:cxn ang="0">
                  <a:pos x="12" y="35"/>
                </a:cxn>
                <a:cxn ang="0">
                  <a:pos x="5" y="30"/>
                </a:cxn>
                <a:cxn ang="0">
                  <a:pos x="2" y="27"/>
                </a:cxn>
                <a:cxn ang="0">
                  <a:pos x="1" y="23"/>
                </a:cxn>
                <a:cxn ang="0">
                  <a:pos x="0" y="20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24" y="0"/>
                </a:cxn>
              </a:cxnLst>
              <a:rect l="0" t="0" r="r" b="b"/>
              <a:pathLst>
                <a:path w="49" h="37">
                  <a:moveTo>
                    <a:pt x="24" y="10"/>
                  </a:moveTo>
                  <a:lnTo>
                    <a:pt x="10" y="12"/>
                  </a:lnTo>
                  <a:lnTo>
                    <a:pt x="10" y="19"/>
                  </a:lnTo>
                  <a:lnTo>
                    <a:pt x="12" y="23"/>
                  </a:lnTo>
                  <a:lnTo>
                    <a:pt x="14" y="25"/>
                  </a:lnTo>
                  <a:lnTo>
                    <a:pt x="16" y="26"/>
                  </a:lnTo>
                  <a:lnTo>
                    <a:pt x="19" y="27"/>
                  </a:lnTo>
                  <a:lnTo>
                    <a:pt x="28" y="27"/>
                  </a:lnTo>
                  <a:lnTo>
                    <a:pt x="32" y="26"/>
                  </a:lnTo>
                  <a:lnTo>
                    <a:pt x="35" y="25"/>
                  </a:lnTo>
                  <a:lnTo>
                    <a:pt x="38" y="22"/>
                  </a:lnTo>
                  <a:lnTo>
                    <a:pt x="40" y="16"/>
                  </a:lnTo>
                  <a:lnTo>
                    <a:pt x="39" y="12"/>
                  </a:lnTo>
                  <a:lnTo>
                    <a:pt x="24" y="10"/>
                  </a:lnTo>
                  <a:close/>
                  <a:moveTo>
                    <a:pt x="24" y="0"/>
                  </a:moveTo>
                  <a:lnTo>
                    <a:pt x="46" y="4"/>
                  </a:lnTo>
                  <a:lnTo>
                    <a:pt x="49" y="7"/>
                  </a:lnTo>
                  <a:lnTo>
                    <a:pt x="49" y="16"/>
                  </a:lnTo>
                  <a:lnTo>
                    <a:pt x="48" y="24"/>
                  </a:lnTo>
                  <a:lnTo>
                    <a:pt x="44" y="30"/>
                  </a:lnTo>
                  <a:lnTo>
                    <a:pt x="37" y="35"/>
                  </a:lnTo>
                  <a:lnTo>
                    <a:pt x="29" y="37"/>
                  </a:lnTo>
                  <a:lnTo>
                    <a:pt x="21" y="37"/>
                  </a:lnTo>
                  <a:lnTo>
                    <a:pt x="12" y="35"/>
                  </a:lnTo>
                  <a:lnTo>
                    <a:pt x="5" y="30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7"/>
                  </a:lnTo>
                  <a:lnTo>
                    <a:pt x="4" y="3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8" name="Freeform 15"/>
            <p:cNvSpPr>
              <a:spLocks noEditPoints="1"/>
            </p:cNvSpPr>
            <p:nvPr/>
          </p:nvSpPr>
          <p:spPr bwMode="auto">
            <a:xfrm>
              <a:off x="3962400" y="3246438"/>
              <a:ext cx="77788" cy="58738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10" y="12"/>
                </a:cxn>
                <a:cxn ang="0">
                  <a:pos x="10" y="20"/>
                </a:cxn>
                <a:cxn ang="0">
                  <a:pos x="12" y="24"/>
                </a:cxn>
                <a:cxn ang="0">
                  <a:pos x="14" y="26"/>
                </a:cxn>
                <a:cxn ang="0">
                  <a:pos x="17" y="27"/>
                </a:cxn>
                <a:cxn ang="0">
                  <a:pos x="30" y="27"/>
                </a:cxn>
                <a:cxn ang="0">
                  <a:pos x="33" y="26"/>
                </a:cxn>
                <a:cxn ang="0">
                  <a:pos x="35" y="24"/>
                </a:cxn>
                <a:cxn ang="0">
                  <a:pos x="37" y="23"/>
                </a:cxn>
                <a:cxn ang="0">
                  <a:pos x="38" y="21"/>
                </a:cxn>
                <a:cxn ang="0">
                  <a:pos x="39" y="20"/>
                </a:cxn>
                <a:cxn ang="0">
                  <a:pos x="39" y="12"/>
                </a:cxn>
                <a:cxn ang="0">
                  <a:pos x="24" y="10"/>
                </a:cxn>
                <a:cxn ang="0">
                  <a:pos x="24" y="0"/>
                </a:cxn>
                <a:cxn ang="0">
                  <a:pos x="46" y="4"/>
                </a:cxn>
                <a:cxn ang="0">
                  <a:pos x="48" y="6"/>
                </a:cxn>
                <a:cxn ang="0">
                  <a:pos x="49" y="8"/>
                </a:cxn>
                <a:cxn ang="0">
                  <a:pos x="49" y="20"/>
                </a:cxn>
                <a:cxn ang="0">
                  <a:pos x="48" y="23"/>
                </a:cxn>
                <a:cxn ang="0">
                  <a:pos x="47" y="27"/>
                </a:cxn>
                <a:cxn ang="0">
                  <a:pos x="41" y="33"/>
                </a:cxn>
                <a:cxn ang="0">
                  <a:pos x="37" y="35"/>
                </a:cxn>
                <a:cxn ang="0">
                  <a:pos x="28" y="37"/>
                </a:cxn>
                <a:cxn ang="0">
                  <a:pos x="20" y="37"/>
                </a:cxn>
                <a:cxn ang="0">
                  <a:pos x="12" y="35"/>
                </a:cxn>
                <a:cxn ang="0">
                  <a:pos x="8" y="33"/>
                </a:cxn>
                <a:cxn ang="0">
                  <a:pos x="2" y="27"/>
                </a:cxn>
                <a:cxn ang="0">
                  <a:pos x="1" y="23"/>
                </a:cxn>
                <a:cxn ang="0">
                  <a:pos x="0" y="20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24" y="0"/>
                </a:cxn>
              </a:cxnLst>
              <a:rect l="0" t="0" r="r" b="b"/>
              <a:pathLst>
                <a:path w="49" h="37">
                  <a:moveTo>
                    <a:pt x="24" y="10"/>
                  </a:moveTo>
                  <a:lnTo>
                    <a:pt x="10" y="12"/>
                  </a:lnTo>
                  <a:lnTo>
                    <a:pt x="10" y="20"/>
                  </a:lnTo>
                  <a:lnTo>
                    <a:pt x="12" y="24"/>
                  </a:lnTo>
                  <a:lnTo>
                    <a:pt x="14" y="26"/>
                  </a:lnTo>
                  <a:lnTo>
                    <a:pt x="17" y="27"/>
                  </a:lnTo>
                  <a:lnTo>
                    <a:pt x="30" y="27"/>
                  </a:lnTo>
                  <a:lnTo>
                    <a:pt x="33" y="26"/>
                  </a:lnTo>
                  <a:lnTo>
                    <a:pt x="35" y="24"/>
                  </a:lnTo>
                  <a:lnTo>
                    <a:pt x="37" y="23"/>
                  </a:lnTo>
                  <a:lnTo>
                    <a:pt x="38" y="21"/>
                  </a:lnTo>
                  <a:lnTo>
                    <a:pt x="39" y="20"/>
                  </a:lnTo>
                  <a:lnTo>
                    <a:pt x="39" y="12"/>
                  </a:lnTo>
                  <a:lnTo>
                    <a:pt x="24" y="10"/>
                  </a:lnTo>
                  <a:close/>
                  <a:moveTo>
                    <a:pt x="24" y="0"/>
                  </a:moveTo>
                  <a:lnTo>
                    <a:pt x="46" y="4"/>
                  </a:lnTo>
                  <a:lnTo>
                    <a:pt x="48" y="6"/>
                  </a:lnTo>
                  <a:lnTo>
                    <a:pt x="49" y="8"/>
                  </a:lnTo>
                  <a:lnTo>
                    <a:pt x="49" y="20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1" y="33"/>
                  </a:lnTo>
                  <a:lnTo>
                    <a:pt x="37" y="35"/>
                  </a:lnTo>
                  <a:lnTo>
                    <a:pt x="28" y="37"/>
                  </a:lnTo>
                  <a:lnTo>
                    <a:pt x="20" y="37"/>
                  </a:lnTo>
                  <a:lnTo>
                    <a:pt x="12" y="35"/>
                  </a:lnTo>
                  <a:lnTo>
                    <a:pt x="8" y="33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7"/>
                  </a:lnTo>
                  <a:lnTo>
                    <a:pt x="2" y="5"/>
                  </a:lnTo>
                  <a:lnTo>
                    <a:pt x="3" y="3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89" name="Rectangle 16"/>
            <p:cNvSpPr>
              <a:spLocks noChangeArrowheads="1"/>
            </p:cNvSpPr>
            <p:nvPr/>
          </p:nvSpPr>
          <p:spPr bwMode="auto">
            <a:xfrm>
              <a:off x="3941763" y="3263901"/>
              <a:ext cx="28575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0" name="Freeform 17"/>
            <p:cNvSpPr>
              <a:spLocks/>
            </p:cNvSpPr>
            <p:nvPr/>
          </p:nvSpPr>
          <p:spPr bwMode="auto">
            <a:xfrm>
              <a:off x="3871913" y="3181351"/>
              <a:ext cx="160338" cy="7461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85" y="0"/>
                </a:cxn>
                <a:cxn ang="0">
                  <a:pos x="91" y="1"/>
                </a:cxn>
                <a:cxn ang="0">
                  <a:pos x="95" y="3"/>
                </a:cxn>
                <a:cxn ang="0">
                  <a:pos x="98" y="6"/>
                </a:cxn>
                <a:cxn ang="0">
                  <a:pos x="100" y="10"/>
                </a:cxn>
                <a:cxn ang="0">
                  <a:pos x="101" y="15"/>
                </a:cxn>
                <a:cxn ang="0">
                  <a:pos x="101" y="47"/>
                </a:cxn>
                <a:cxn ang="0">
                  <a:pos x="91" y="47"/>
                </a:cxn>
                <a:cxn ang="0">
                  <a:pos x="91" y="13"/>
                </a:cxn>
                <a:cxn ang="0">
                  <a:pos x="90" y="11"/>
                </a:cxn>
                <a:cxn ang="0">
                  <a:pos x="87" y="10"/>
                </a:cxn>
                <a:cxn ang="0">
                  <a:pos x="13" y="10"/>
                </a:cxn>
                <a:cxn ang="0">
                  <a:pos x="11" y="11"/>
                </a:cxn>
                <a:cxn ang="0">
                  <a:pos x="10" y="13"/>
                </a:cxn>
                <a:cxn ang="0">
                  <a:pos x="10" y="47"/>
                </a:cxn>
                <a:cxn ang="0">
                  <a:pos x="0" y="47"/>
                </a:cxn>
                <a:cxn ang="0">
                  <a:pos x="0" y="15"/>
                </a:cxn>
                <a:cxn ang="0">
                  <a:pos x="1" y="10"/>
                </a:cxn>
                <a:cxn ang="0">
                  <a:pos x="3" y="6"/>
                </a:cxn>
                <a:cxn ang="0">
                  <a:pos x="6" y="3"/>
                </a:cxn>
                <a:cxn ang="0">
                  <a:pos x="10" y="1"/>
                </a:cxn>
                <a:cxn ang="0">
                  <a:pos x="15" y="0"/>
                </a:cxn>
              </a:cxnLst>
              <a:rect l="0" t="0" r="r" b="b"/>
              <a:pathLst>
                <a:path w="101" h="47">
                  <a:moveTo>
                    <a:pt x="15" y="0"/>
                  </a:moveTo>
                  <a:lnTo>
                    <a:pt x="85" y="0"/>
                  </a:lnTo>
                  <a:lnTo>
                    <a:pt x="91" y="1"/>
                  </a:lnTo>
                  <a:lnTo>
                    <a:pt x="95" y="3"/>
                  </a:lnTo>
                  <a:lnTo>
                    <a:pt x="98" y="6"/>
                  </a:lnTo>
                  <a:lnTo>
                    <a:pt x="100" y="10"/>
                  </a:lnTo>
                  <a:lnTo>
                    <a:pt x="101" y="15"/>
                  </a:lnTo>
                  <a:lnTo>
                    <a:pt x="101" y="47"/>
                  </a:lnTo>
                  <a:lnTo>
                    <a:pt x="91" y="47"/>
                  </a:lnTo>
                  <a:lnTo>
                    <a:pt x="91" y="13"/>
                  </a:lnTo>
                  <a:lnTo>
                    <a:pt x="90" y="11"/>
                  </a:lnTo>
                  <a:lnTo>
                    <a:pt x="87" y="10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10" y="47"/>
                  </a:lnTo>
                  <a:lnTo>
                    <a:pt x="0" y="47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3" y="6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1" name="Freeform 18"/>
            <p:cNvSpPr>
              <a:spLocks noEditPoints="1"/>
            </p:cNvSpPr>
            <p:nvPr/>
          </p:nvSpPr>
          <p:spPr bwMode="auto">
            <a:xfrm>
              <a:off x="3849688" y="3135313"/>
              <a:ext cx="203200" cy="333375"/>
            </a:xfrm>
            <a:custGeom>
              <a:avLst/>
              <a:gdLst/>
              <a:ahLst/>
              <a:cxnLst>
                <a:cxn ang="0">
                  <a:pos x="49" y="12"/>
                </a:cxn>
                <a:cxn ang="0">
                  <a:pos x="25" y="24"/>
                </a:cxn>
                <a:cxn ang="0">
                  <a:pos x="16" y="41"/>
                </a:cxn>
                <a:cxn ang="0">
                  <a:pos x="17" y="58"/>
                </a:cxn>
                <a:cxn ang="0">
                  <a:pos x="18" y="69"/>
                </a:cxn>
                <a:cxn ang="0">
                  <a:pos x="19" y="86"/>
                </a:cxn>
                <a:cxn ang="0">
                  <a:pos x="14" y="108"/>
                </a:cxn>
                <a:cxn ang="0">
                  <a:pos x="22" y="111"/>
                </a:cxn>
                <a:cxn ang="0">
                  <a:pos x="24" y="129"/>
                </a:cxn>
                <a:cxn ang="0">
                  <a:pos x="26" y="132"/>
                </a:cxn>
                <a:cxn ang="0">
                  <a:pos x="33" y="141"/>
                </a:cxn>
                <a:cxn ang="0">
                  <a:pos x="35" y="144"/>
                </a:cxn>
                <a:cxn ang="0">
                  <a:pos x="38" y="162"/>
                </a:cxn>
                <a:cxn ang="0">
                  <a:pos x="39" y="175"/>
                </a:cxn>
                <a:cxn ang="0">
                  <a:pos x="90" y="175"/>
                </a:cxn>
                <a:cxn ang="0">
                  <a:pos x="91" y="166"/>
                </a:cxn>
                <a:cxn ang="0">
                  <a:pos x="92" y="152"/>
                </a:cxn>
                <a:cxn ang="0">
                  <a:pos x="93" y="142"/>
                </a:cxn>
                <a:cxn ang="0">
                  <a:pos x="101" y="135"/>
                </a:cxn>
                <a:cxn ang="0">
                  <a:pos x="105" y="130"/>
                </a:cxn>
                <a:cxn ang="0">
                  <a:pos x="108" y="101"/>
                </a:cxn>
                <a:cxn ang="0">
                  <a:pos x="116" y="108"/>
                </a:cxn>
                <a:cxn ang="0">
                  <a:pos x="110" y="86"/>
                </a:cxn>
                <a:cxn ang="0">
                  <a:pos x="112" y="66"/>
                </a:cxn>
                <a:cxn ang="0">
                  <a:pos x="113" y="57"/>
                </a:cxn>
                <a:cxn ang="0">
                  <a:pos x="113" y="41"/>
                </a:cxn>
                <a:cxn ang="0">
                  <a:pos x="104" y="24"/>
                </a:cxn>
                <a:cxn ang="0">
                  <a:pos x="80" y="12"/>
                </a:cxn>
                <a:cxn ang="0">
                  <a:pos x="64" y="0"/>
                </a:cxn>
                <a:cxn ang="0">
                  <a:pos x="98" y="7"/>
                </a:cxn>
                <a:cxn ang="0">
                  <a:pos x="119" y="27"/>
                </a:cxn>
                <a:cxn ang="0">
                  <a:pos x="123" y="50"/>
                </a:cxn>
                <a:cxn ang="0">
                  <a:pos x="122" y="60"/>
                </a:cxn>
                <a:cxn ang="0">
                  <a:pos x="121" y="71"/>
                </a:cxn>
                <a:cxn ang="0">
                  <a:pos x="125" y="72"/>
                </a:cxn>
                <a:cxn ang="0">
                  <a:pos x="128" y="77"/>
                </a:cxn>
                <a:cxn ang="0">
                  <a:pos x="125" y="110"/>
                </a:cxn>
                <a:cxn ang="0">
                  <a:pos x="121" y="118"/>
                </a:cxn>
                <a:cxn ang="0">
                  <a:pos x="116" y="120"/>
                </a:cxn>
                <a:cxn ang="0">
                  <a:pos x="115" y="127"/>
                </a:cxn>
                <a:cxn ang="0">
                  <a:pos x="111" y="140"/>
                </a:cxn>
                <a:cxn ang="0">
                  <a:pos x="103" y="152"/>
                </a:cxn>
                <a:cxn ang="0">
                  <a:pos x="101" y="162"/>
                </a:cxn>
                <a:cxn ang="0">
                  <a:pos x="100" y="179"/>
                </a:cxn>
                <a:cxn ang="0">
                  <a:pos x="61" y="210"/>
                </a:cxn>
                <a:cxn ang="0">
                  <a:pos x="28" y="172"/>
                </a:cxn>
                <a:cxn ang="0">
                  <a:pos x="26" y="157"/>
                </a:cxn>
                <a:cxn ang="0">
                  <a:pos x="18" y="140"/>
                </a:cxn>
                <a:cxn ang="0">
                  <a:pos x="15" y="130"/>
                </a:cxn>
                <a:cxn ang="0">
                  <a:pos x="14" y="123"/>
                </a:cxn>
                <a:cxn ang="0">
                  <a:pos x="9" y="119"/>
                </a:cxn>
                <a:cxn ang="0">
                  <a:pos x="5" y="113"/>
                </a:cxn>
                <a:cxn ang="0">
                  <a:pos x="0" y="81"/>
                </a:cxn>
                <a:cxn ang="0">
                  <a:pos x="1" y="74"/>
                </a:cxn>
                <a:cxn ang="0">
                  <a:pos x="8" y="71"/>
                </a:cxn>
                <a:cxn ang="0">
                  <a:pos x="7" y="66"/>
                </a:cxn>
                <a:cxn ang="0">
                  <a:pos x="6" y="50"/>
                </a:cxn>
                <a:cxn ang="0">
                  <a:pos x="10" y="27"/>
                </a:cxn>
                <a:cxn ang="0">
                  <a:pos x="30" y="7"/>
                </a:cxn>
                <a:cxn ang="0">
                  <a:pos x="64" y="0"/>
                </a:cxn>
              </a:cxnLst>
              <a:rect l="0" t="0" r="r" b="b"/>
              <a:pathLst>
                <a:path w="128" h="210">
                  <a:moveTo>
                    <a:pt x="64" y="10"/>
                  </a:moveTo>
                  <a:lnTo>
                    <a:pt x="49" y="12"/>
                  </a:lnTo>
                  <a:lnTo>
                    <a:pt x="35" y="17"/>
                  </a:lnTo>
                  <a:lnTo>
                    <a:pt x="25" y="24"/>
                  </a:lnTo>
                  <a:lnTo>
                    <a:pt x="19" y="32"/>
                  </a:lnTo>
                  <a:lnTo>
                    <a:pt x="16" y="41"/>
                  </a:lnTo>
                  <a:lnTo>
                    <a:pt x="16" y="57"/>
                  </a:lnTo>
                  <a:lnTo>
                    <a:pt x="17" y="58"/>
                  </a:lnTo>
                  <a:lnTo>
                    <a:pt x="17" y="63"/>
                  </a:lnTo>
                  <a:lnTo>
                    <a:pt x="18" y="69"/>
                  </a:lnTo>
                  <a:lnTo>
                    <a:pt x="18" y="75"/>
                  </a:lnTo>
                  <a:lnTo>
                    <a:pt x="19" y="86"/>
                  </a:lnTo>
                  <a:lnTo>
                    <a:pt x="11" y="80"/>
                  </a:lnTo>
                  <a:lnTo>
                    <a:pt x="14" y="108"/>
                  </a:lnTo>
                  <a:lnTo>
                    <a:pt x="21" y="101"/>
                  </a:lnTo>
                  <a:lnTo>
                    <a:pt x="22" y="111"/>
                  </a:lnTo>
                  <a:lnTo>
                    <a:pt x="23" y="121"/>
                  </a:lnTo>
                  <a:lnTo>
                    <a:pt x="24" y="129"/>
                  </a:lnTo>
                  <a:lnTo>
                    <a:pt x="25" y="130"/>
                  </a:lnTo>
                  <a:lnTo>
                    <a:pt x="26" y="132"/>
                  </a:lnTo>
                  <a:lnTo>
                    <a:pt x="27" y="135"/>
                  </a:lnTo>
                  <a:lnTo>
                    <a:pt x="33" y="141"/>
                  </a:lnTo>
                  <a:lnTo>
                    <a:pt x="35" y="142"/>
                  </a:lnTo>
                  <a:lnTo>
                    <a:pt x="35" y="144"/>
                  </a:lnTo>
                  <a:lnTo>
                    <a:pt x="37" y="152"/>
                  </a:lnTo>
                  <a:lnTo>
                    <a:pt x="38" y="162"/>
                  </a:lnTo>
                  <a:lnTo>
                    <a:pt x="38" y="172"/>
                  </a:lnTo>
                  <a:lnTo>
                    <a:pt x="39" y="175"/>
                  </a:lnTo>
                  <a:lnTo>
                    <a:pt x="62" y="197"/>
                  </a:lnTo>
                  <a:lnTo>
                    <a:pt x="90" y="175"/>
                  </a:lnTo>
                  <a:lnTo>
                    <a:pt x="91" y="172"/>
                  </a:lnTo>
                  <a:lnTo>
                    <a:pt x="91" y="166"/>
                  </a:lnTo>
                  <a:lnTo>
                    <a:pt x="92" y="162"/>
                  </a:lnTo>
                  <a:lnTo>
                    <a:pt x="92" y="152"/>
                  </a:lnTo>
                  <a:lnTo>
                    <a:pt x="93" y="144"/>
                  </a:lnTo>
                  <a:lnTo>
                    <a:pt x="93" y="142"/>
                  </a:lnTo>
                  <a:lnTo>
                    <a:pt x="95" y="141"/>
                  </a:lnTo>
                  <a:lnTo>
                    <a:pt x="101" y="135"/>
                  </a:lnTo>
                  <a:lnTo>
                    <a:pt x="104" y="132"/>
                  </a:lnTo>
                  <a:lnTo>
                    <a:pt x="105" y="130"/>
                  </a:lnTo>
                  <a:lnTo>
                    <a:pt x="107" y="111"/>
                  </a:lnTo>
                  <a:lnTo>
                    <a:pt x="108" y="101"/>
                  </a:lnTo>
                  <a:lnTo>
                    <a:pt x="115" y="109"/>
                  </a:lnTo>
                  <a:lnTo>
                    <a:pt x="116" y="108"/>
                  </a:lnTo>
                  <a:lnTo>
                    <a:pt x="118" y="80"/>
                  </a:lnTo>
                  <a:lnTo>
                    <a:pt x="110" y="86"/>
                  </a:lnTo>
                  <a:lnTo>
                    <a:pt x="111" y="74"/>
                  </a:lnTo>
                  <a:lnTo>
                    <a:pt x="112" y="66"/>
                  </a:lnTo>
                  <a:lnTo>
                    <a:pt x="113" y="59"/>
                  </a:lnTo>
                  <a:lnTo>
                    <a:pt x="113" y="57"/>
                  </a:lnTo>
                  <a:lnTo>
                    <a:pt x="114" y="50"/>
                  </a:lnTo>
                  <a:lnTo>
                    <a:pt x="113" y="41"/>
                  </a:lnTo>
                  <a:lnTo>
                    <a:pt x="110" y="32"/>
                  </a:lnTo>
                  <a:lnTo>
                    <a:pt x="104" y="24"/>
                  </a:lnTo>
                  <a:lnTo>
                    <a:pt x="93" y="17"/>
                  </a:lnTo>
                  <a:lnTo>
                    <a:pt x="80" y="12"/>
                  </a:lnTo>
                  <a:lnTo>
                    <a:pt x="64" y="10"/>
                  </a:lnTo>
                  <a:close/>
                  <a:moveTo>
                    <a:pt x="64" y="0"/>
                  </a:moveTo>
                  <a:lnTo>
                    <a:pt x="82" y="2"/>
                  </a:lnTo>
                  <a:lnTo>
                    <a:pt x="98" y="7"/>
                  </a:lnTo>
                  <a:lnTo>
                    <a:pt x="111" y="17"/>
                  </a:lnTo>
                  <a:lnTo>
                    <a:pt x="119" y="27"/>
                  </a:lnTo>
                  <a:lnTo>
                    <a:pt x="122" y="38"/>
                  </a:lnTo>
                  <a:lnTo>
                    <a:pt x="123" y="50"/>
                  </a:lnTo>
                  <a:lnTo>
                    <a:pt x="123" y="59"/>
                  </a:lnTo>
                  <a:lnTo>
                    <a:pt x="122" y="60"/>
                  </a:lnTo>
                  <a:lnTo>
                    <a:pt x="122" y="67"/>
                  </a:lnTo>
                  <a:lnTo>
                    <a:pt x="121" y="71"/>
                  </a:lnTo>
                  <a:lnTo>
                    <a:pt x="123" y="71"/>
                  </a:lnTo>
                  <a:lnTo>
                    <a:pt x="125" y="72"/>
                  </a:lnTo>
                  <a:lnTo>
                    <a:pt x="127" y="76"/>
                  </a:lnTo>
                  <a:lnTo>
                    <a:pt x="128" y="77"/>
                  </a:lnTo>
                  <a:lnTo>
                    <a:pt x="128" y="81"/>
                  </a:lnTo>
                  <a:lnTo>
                    <a:pt x="125" y="110"/>
                  </a:lnTo>
                  <a:lnTo>
                    <a:pt x="125" y="113"/>
                  </a:lnTo>
                  <a:lnTo>
                    <a:pt x="121" y="118"/>
                  </a:lnTo>
                  <a:lnTo>
                    <a:pt x="119" y="119"/>
                  </a:lnTo>
                  <a:lnTo>
                    <a:pt x="116" y="120"/>
                  </a:lnTo>
                  <a:lnTo>
                    <a:pt x="115" y="123"/>
                  </a:lnTo>
                  <a:lnTo>
                    <a:pt x="115" y="127"/>
                  </a:lnTo>
                  <a:lnTo>
                    <a:pt x="114" y="131"/>
                  </a:lnTo>
                  <a:lnTo>
                    <a:pt x="111" y="140"/>
                  </a:lnTo>
                  <a:lnTo>
                    <a:pt x="104" y="148"/>
                  </a:lnTo>
                  <a:lnTo>
                    <a:pt x="103" y="152"/>
                  </a:lnTo>
                  <a:lnTo>
                    <a:pt x="103" y="158"/>
                  </a:lnTo>
                  <a:lnTo>
                    <a:pt x="101" y="162"/>
                  </a:lnTo>
                  <a:lnTo>
                    <a:pt x="101" y="172"/>
                  </a:lnTo>
                  <a:lnTo>
                    <a:pt x="100" y="179"/>
                  </a:lnTo>
                  <a:lnTo>
                    <a:pt x="100" y="181"/>
                  </a:lnTo>
                  <a:lnTo>
                    <a:pt x="61" y="210"/>
                  </a:lnTo>
                  <a:lnTo>
                    <a:pt x="28" y="180"/>
                  </a:lnTo>
                  <a:lnTo>
                    <a:pt x="28" y="172"/>
                  </a:lnTo>
                  <a:lnTo>
                    <a:pt x="27" y="162"/>
                  </a:lnTo>
                  <a:lnTo>
                    <a:pt x="26" y="157"/>
                  </a:lnTo>
                  <a:lnTo>
                    <a:pt x="26" y="148"/>
                  </a:lnTo>
                  <a:lnTo>
                    <a:pt x="18" y="140"/>
                  </a:lnTo>
                  <a:lnTo>
                    <a:pt x="15" y="131"/>
                  </a:lnTo>
                  <a:lnTo>
                    <a:pt x="15" y="130"/>
                  </a:lnTo>
                  <a:lnTo>
                    <a:pt x="14" y="127"/>
                  </a:lnTo>
                  <a:lnTo>
                    <a:pt x="14" y="123"/>
                  </a:lnTo>
                  <a:lnTo>
                    <a:pt x="13" y="120"/>
                  </a:lnTo>
                  <a:lnTo>
                    <a:pt x="9" y="119"/>
                  </a:lnTo>
                  <a:lnTo>
                    <a:pt x="7" y="115"/>
                  </a:lnTo>
                  <a:lnTo>
                    <a:pt x="5" y="113"/>
                  </a:lnTo>
                  <a:lnTo>
                    <a:pt x="4" y="109"/>
                  </a:lnTo>
                  <a:lnTo>
                    <a:pt x="0" y="81"/>
                  </a:lnTo>
                  <a:lnTo>
                    <a:pt x="0" y="77"/>
                  </a:lnTo>
                  <a:lnTo>
                    <a:pt x="1" y="74"/>
                  </a:lnTo>
                  <a:lnTo>
                    <a:pt x="5" y="72"/>
                  </a:lnTo>
                  <a:lnTo>
                    <a:pt x="8" y="71"/>
                  </a:lnTo>
                  <a:lnTo>
                    <a:pt x="8" y="68"/>
                  </a:lnTo>
                  <a:lnTo>
                    <a:pt x="7" y="66"/>
                  </a:lnTo>
                  <a:lnTo>
                    <a:pt x="7" y="58"/>
                  </a:lnTo>
                  <a:lnTo>
                    <a:pt x="6" y="50"/>
                  </a:lnTo>
                  <a:lnTo>
                    <a:pt x="7" y="38"/>
                  </a:lnTo>
                  <a:lnTo>
                    <a:pt x="10" y="27"/>
                  </a:lnTo>
                  <a:lnTo>
                    <a:pt x="18" y="17"/>
                  </a:lnTo>
                  <a:lnTo>
                    <a:pt x="30" y="7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2" name="Freeform 19"/>
            <p:cNvSpPr>
              <a:spLocks/>
            </p:cNvSpPr>
            <p:nvPr/>
          </p:nvSpPr>
          <p:spPr bwMode="auto">
            <a:xfrm>
              <a:off x="3892550" y="3357563"/>
              <a:ext cx="80963" cy="333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6" y="11"/>
                </a:cxn>
                <a:cxn ang="0">
                  <a:pos x="51" y="11"/>
                </a:cxn>
                <a:cxn ang="0">
                  <a:pos x="51" y="21"/>
                </a:cxn>
                <a:cxn ang="0">
                  <a:pos x="24" y="21"/>
                </a:cxn>
                <a:cxn ang="0">
                  <a:pos x="0" y="10"/>
                </a:cxn>
                <a:cxn ang="0">
                  <a:pos x="5" y="0"/>
                </a:cxn>
              </a:cxnLst>
              <a:rect l="0" t="0" r="r" b="b"/>
              <a:pathLst>
                <a:path w="51" h="21">
                  <a:moveTo>
                    <a:pt x="5" y="0"/>
                  </a:moveTo>
                  <a:lnTo>
                    <a:pt x="26" y="11"/>
                  </a:lnTo>
                  <a:lnTo>
                    <a:pt x="51" y="11"/>
                  </a:lnTo>
                  <a:lnTo>
                    <a:pt x="51" y="21"/>
                  </a:lnTo>
                  <a:lnTo>
                    <a:pt x="24" y="21"/>
                  </a:lnTo>
                  <a:lnTo>
                    <a:pt x="0" y="1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3" name="Freeform 20"/>
            <p:cNvSpPr>
              <a:spLocks noEditPoints="1"/>
            </p:cNvSpPr>
            <p:nvPr/>
          </p:nvSpPr>
          <p:spPr bwMode="auto">
            <a:xfrm>
              <a:off x="4032250" y="3365501"/>
              <a:ext cx="228600" cy="231775"/>
            </a:xfrm>
            <a:custGeom>
              <a:avLst/>
              <a:gdLst/>
              <a:ahLst/>
              <a:cxnLst>
                <a:cxn ang="0">
                  <a:pos x="72" y="11"/>
                </a:cxn>
                <a:cxn ang="0">
                  <a:pos x="58" y="13"/>
                </a:cxn>
                <a:cxn ang="0">
                  <a:pos x="44" y="17"/>
                </a:cxn>
                <a:cxn ang="0">
                  <a:pos x="32" y="25"/>
                </a:cxn>
                <a:cxn ang="0">
                  <a:pos x="22" y="35"/>
                </a:cxn>
                <a:cxn ang="0">
                  <a:pos x="13" y="50"/>
                </a:cxn>
                <a:cxn ang="0">
                  <a:pos x="9" y="65"/>
                </a:cxn>
                <a:cxn ang="0">
                  <a:pos x="10" y="82"/>
                </a:cxn>
                <a:cxn ang="0">
                  <a:pos x="14" y="97"/>
                </a:cxn>
                <a:cxn ang="0">
                  <a:pos x="23" y="112"/>
                </a:cxn>
                <a:cxn ang="0">
                  <a:pos x="34" y="123"/>
                </a:cxn>
                <a:cxn ang="0">
                  <a:pos x="45" y="130"/>
                </a:cxn>
                <a:cxn ang="0">
                  <a:pos x="59" y="134"/>
                </a:cxn>
                <a:cxn ang="0">
                  <a:pos x="72" y="135"/>
                </a:cxn>
                <a:cxn ang="0">
                  <a:pos x="87" y="133"/>
                </a:cxn>
                <a:cxn ang="0">
                  <a:pos x="100" y="129"/>
                </a:cxn>
                <a:cxn ang="0">
                  <a:pos x="112" y="121"/>
                </a:cxn>
                <a:cxn ang="0">
                  <a:pos x="122" y="111"/>
                </a:cxn>
                <a:cxn ang="0">
                  <a:pos x="130" y="96"/>
                </a:cxn>
                <a:cxn ang="0">
                  <a:pos x="134" y="80"/>
                </a:cxn>
                <a:cxn ang="0">
                  <a:pos x="134" y="64"/>
                </a:cxn>
                <a:cxn ang="0">
                  <a:pos x="130" y="49"/>
                </a:cxn>
                <a:cxn ang="0">
                  <a:pos x="122" y="34"/>
                </a:cxn>
                <a:cxn ang="0">
                  <a:pos x="109" y="23"/>
                </a:cxn>
                <a:cxn ang="0">
                  <a:pos x="92" y="14"/>
                </a:cxn>
                <a:cxn ang="0">
                  <a:pos x="72" y="11"/>
                </a:cxn>
                <a:cxn ang="0">
                  <a:pos x="72" y="0"/>
                </a:cxn>
                <a:cxn ang="0">
                  <a:pos x="88" y="2"/>
                </a:cxn>
                <a:cxn ang="0">
                  <a:pos x="102" y="7"/>
                </a:cxn>
                <a:cxn ang="0">
                  <a:pos x="115" y="15"/>
                </a:cxn>
                <a:cxn ang="0">
                  <a:pos x="129" y="28"/>
                </a:cxn>
                <a:cxn ang="0">
                  <a:pos x="139" y="45"/>
                </a:cxn>
                <a:cxn ang="0">
                  <a:pos x="144" y="62"/>
                </a:cxn>
                <a:cxn ang="0">
                  <a:pos x="144" y="82"/>
                </a:cxn>
                <a:cxn ang="0">
                  <a:pos x="139" y="99"/>
                </a:cxn>
                <a:cxn ang="0">
                  <a:pos x="130" y="117"/>
                </a:cxn>
                <a:cxn ang="0">
                  <a:pos x="118" y="129"/>
                </a:cxn>
                <a:cxn ang="0">
                  <a:pos x="104" y="139"/>
                </a:cxn>
                <a:cxn ang="0">
                  <a:pos x="89" y="144"/>
                </a:cxn>
                <a:cxn ang="0">
                  <a:pos x="72" y="146"/>
                </a:cxn>
                <a:cxn ang="0">
                  <a:pos x="57" y="144"/>
                </a:cxn>
                <a:cxn ang="0">
                  <a:pos x="41" y="140"/>
                </a:cxn>
                <a:cxn ang="0">
                  <a:pos x="28" y="131"/>
                </a:cxn>
                <a:cxn ang="0">
                  <a:pos x="14" y="118"/>
                </a:cxn>
                <a:cxn ang="0">
                  <a:pos x="5" y="101"/>
                </a:cxn>
                <a:cxn ang="0">
                  <a:pos x="0" y="83"/>
                </a:cxn>
                <a:cxn ang="0">
                  <a:pos x="0" y="64"/>
                </a:cxn>
                <a:cxn ang="0">
                  <a:pos x="4" y="46"/>
                </a:cxn>
                <a:cxn ang="0">
                  <a:pos x="13" y="29"/>
                </a:cxn>
                <a:cxn ang="0">
                  <a:pos x="26" y="17"/>
                </a:cxn>
                <a:cxn ang="0">
                  <a:pos x="39" y="8"/>
                </a:cxn>
                <a:cxn ang="0">
                  <a:pos x="55" y="2"/>
                </a:cxn>
                <a:cxn ang="0">
                  <a:pos x="72" y="0"/>
                </a:cxn>
              </a:cxnLst>
              <a:rect l="0" t="0" r="r" b="b"/>
              <a:pathLst>
                <a:path w="144" h="146">
                  <a:moveTo>
                    <a:pt x="72" y="11"/>
                  </a:moveTo>
                  <a:lnTo>
                    <a:pt x="58" y="13"/>
                  </a:lnTo>
                  <a:lnTo>
                    <a:pt x="44" y="17"/>
                  </a:lnTo>
                  <a:lnTo>
                    <a:pt x="32" y="25"/>
                  </a:lnTo>
                  <a:lnTo>
                    <a:pt x="22" y="35"/>
                  </a:lnTo>
                  <a:lnTo>
                    <a:pt x="13" y="50"/>
                  </a:lnTo>
                  <a:lnTo>
                    <a:pt x="9" y="65"/>
                  </a:lnTo>
                  <a:lnTo>
                    <a:pt x="10" y="82"/>
                  </a:lnTo>
                  <a:lnTo>
                    <a:pt x="14" y="97"/>
                  </a:lnTo>
                  <a:lnTo>
                    <a:pt x="23" y="112"/>
                  </a:lnTo>
                  <a:lnTo>
                    <a:pt x="34" y="123"/>
                  </a:lnTo>
                  <a:lnTo>
                    <a:pt x="45" y="130"/>
                  </a:lnTo>
                  <a:lnTo>
                    <a:pt x="59" y="134"/>
                  </a:lnTo>
                  <a:lnTo>
                    <a:pt x="72" y="135"/>
                  </a:lnTo>
                  <a:lnTo>
                    <a:pt x="87" y="133"/>
                  </a:lnTo>
                  <a:lnTo>
                    <a:pt x="100" y="129"/>
                  </a:lnTo>
                  <a:lnTo>
                    <a:pt x="112" y="121"/>
                  </a:lnTo>
                  <a:lnTo>
                    <a:pt x="122" y="111"/>
                  </a:lnTo>
                  <a:lnTo>
                    <a:pt x="130" y="96"/>
                  </a:lnTo>
                  <a:lnTo>
                    <a:pt x="134" y="80"/>
                  </a:lnTo>
                  <a:lnTo>
                    <a:pt x="134" y="64"/>
                  </a:lnTo>
                  <a:lnTo>
                    <a:pt x="130" y="49"/>
                  </a:lnTo>
                  <a:lnTo>
                    <a:pt x="122" y="34"/>
                  </a:lnTo>
                  <a:lnTo>
                    <a:pt x="109" y="23"/>
                  </a:lnTo>
                  <a:lnTo>
                    <a:pt x="92" y="14"/>
                  </a:lnTo>
                  <a:lnTo>
                    <a:pt x="72" y="11"/>
                  </a:lnTo>
                  <a:close/>
                  <a:moveTo>
                    <a:pt x="72" y="0"/>
                  </a:moveTo>
                  <a:lnTo>
                    <a:pt x="88" y="2"/>
                  </a:lnTo>
                  <a:lnTo>
                    <a:pt x="102" y="7"/>
                  </a:lnTo>
                  <a:lnTo>
                    <a:pt x="115" y="15"/>
                  </a:lnTo>
                  <a:lnTo>
                    <a:pt x="129" y="28"/>
                  </a:lnTo>
                  <a:lnTo>
                    <a:pt x="139" y="45"/>
                  </a:lnTo>
                  <a:lnTo>
                    <a:pt x="144" y="62"/>
                  </a:lnTo>
                  <a:lnTo>
                    <a:pt x="144" y="82"/>
                  </a:lnTo>
                  <a:lnTo>
                    <a:pt x="139" y="99"/>
                  </a:lnTo>
                  <a:lnTo>
                    <a:pt x="130" y="117"/>
                  </a:lnTo>
                  <a:lnTo>
                    <a:pt x="118" y="129"/>
                  </a:lnTo>
                  <a:lnTo>
                    <a:pt x="104" y="139"/>
                  </a:lnTo>
                  <a:lnTo>
                    <a:pt x="89" y="144"/>
                  </a:lnTo>
                  <a:lnTo>
                    <a:pt x="72" y="146"/>
                  </a:lnTo>
                  <a:lnTo>
                    <a:pt x="57" y="144"/>
                  </a:lnTo>
                  <a:lnTo>
                    <a:pt x="41" y="140"/>
                  </a:lnTo>
                  <a:lnTo>
                    <a:pt x="28" y="131"/>
                  </a:lnTo>
                  <a:lnTo>
                    <a:pt x="14" y="118"/>
                  </a:lnTo>
                  <a:lnTo>
                    <a:pt x="5" y="101"/>
                  </a:lnTo>
                  <a:lnTo>
                    <a:pt x="0" y="83"/>
                  </a:lnTo>
                  <a:lnTo>
                    <a:pt x="0" y="64"/>
                  </a:lnTo>
                  <a:lnTo>
                    <a:pt x="4" y="46"/>
                  </a:lnTo>
                  <a:lnTo>
                    <a:pt x="13" y="29"/>
                  </a:lnTo>
                  <a:lnTo>
                    <a:pt x="26" y="17"/>
                  </a:lnTo>
                  <a:lnTo>
                    <a:pt x="39" y="8"/>
                  </a:lnTo>
                  <a:lnTo>
                    <a:pt x="55" y="2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4" name="Freeform 21"/>
            <p:cNvSpPr>
              <a:spLocks noEditPoints="1"/>
            </p:cNvSpPr>
            <p:nvPr/>
          </p:nvSpPr>
          <p:spPr bwMode="auto">
            <a:xfrm>
              <a:off x="4084638" y="3417888"/>
              <a:ext cx="111125" cy="112713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11" y="53"/>
                </a:cxn>
                <a:cxn ang="0">
                  <a:pos x="11" y="59"/>
                </a:cxn>
                <a:cxn ang="0">
                  <a:pos x="17" y="59"/>
                </a:cxn>
                <a:cxn ang="0">
                  <a:pos x="56" y="21"/>
                </a:cxn>
                <a:cxn ang="0">
                  <a:pos x="49" y="15"/>
                </a:cxn>
                <a:cxn ang="0">
                  <a:pos x="49" y="0"/>
                </a:cxn>
                <a:cxn ang="0">
                  <a:pos x="70" y="21"/>
                </a:cxn>
                <a:cxn ang="0">
                  <a:pos x="23" y="68"/>
                </a:cxn>
                <a:cxn ang="0">
                  <a:pos x="0" y="71"/>
                </a:cxn>
                <a:cxn ang="0">
                  <a:pos x="1" y="48"/>
                </a:cxn>
                <a:cxn ang="0">
                  <a:pos x="49" y="0"/>
                </a:cxn>
              </a:cxnLst>
              <a:rect l="0" t="0" r="r" b="b"/>
              <a:pathLst>
                <a:path w="70" h="71">
                  <a:moveTo>
                    <a:pt x="49" y="15"/>
                  </a:moveTo>
                  <a:lnTo>
                    <a:pt x="11" y="53"/>
                  </a:lnTo>
                  <a:lnTo>
                    <a:pt x="11" y="59"/>
                  </a:lnTo>
                  <a:lnTo>
                    <a:pt x="17" y="59"/>
                  </a:lnTo>
                  <a:lnTo>
                    <a:pt x="56" y="21"/>
                  </a:lnTo>
                  <a:lnTo>
                    <a:pt x="49" y="15"/>
                  </a:lnTo>
                  <a:close/>
                  <a:moveTo>
                    <a:pt x="49" y="0"/>
                  </a:moveTo>
                  <a:lnTo>
                    <a:pt x="70" y="21"/>
                  </a:lnTo>
                  <a:lnTo>
                    <a:pt x="23" y="68"/>
                  </a:lnTo>
                  <a:lnTo>
                    <a:pt x="0" y="71"/>
                  </a:lnTo>
                  <a:lnTo>
                    <a:pt x="1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5" name="Freeform 22"/>
            <p:cNvSpPr>
              <a:spLocks/>
            </p:cNvSpPr>
            <p:nvPr/>
          </p:nvSpPr>
          <p:spPr bwMode="auto">
            <a:xfrm>
              <a:off x="4140200" y="3443288"/>
              <a:ext cx="30163" cy="301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9" y="12"/>
                </a:cxn>
                <a:cxn ang="0">
                  <a:pos x="11" y="19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19" h="19">
                  <a:moveTo>
                    <a:pt x="7" y="0"/>
                  </a:moveTo>
                  <a:lnTo>
                    <a:pt x="19" y="12"/>
                  </a:lnTo>
                  <a:lnTo>
                    <a:pt x="11" y="19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6" name="Freeform 23"/>
            <p:cNvSpPr>
              <a:spLocks/>
            </p:cNvSpPr>
            <p:nvPr/>
          </p:nvSpPr>
          <p:spPr bwMode="auto">
            <a:xfrm>
              <a:off x="4094163" y="3509963"/>
              <a:ext cx="952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6" y="3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3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197" name="Rectangle 24"/>
            <p:cNvSpPr>
              <a:spLocks noChangeArrowheads="1"/>
            </p:cNvSpPr>
            <p:nvPr/>
          </p:nvSpPr>
          <p:spPr bwMode="auto">
            <a:xfrm>
              <a:off x="4138613" y="3511551"/>
              <a:ext cx="50800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Группа 197"/>
          <p:cNvGrpSpPr/>
          <p:nvPr/>
        </p:nvGrpSpPr>
        <p:grpSpPr>
          <a:xfrm>
            <a:off x="784466" y="4488175"/>
            <a:ext cx="415812" cy="336875"/>
            <a:chOff x="369888" y="4954588"/>
            <a:chExt cx="593726" cy="481013"/>
          </a:xfrm>
          <a:solidFill>
            <a:srgbClr val="0066CC"/>
          </a:solidFill>
        </p:grpSpPr>
        <p:sp>
          <p:nvSpPr>
            <p:cNvPr id="199" name="Freeform 403"/>
            <p:cNvSpPr>
              <a:spLocks/>
            </p:cNvSpPr>
            <p:nvPr/>
          </p:nvSpPr>
          <p:spPr bwMode="auto">
            <a:xfrm>
              <a:off x="436563" y="4954588"/>
              <a:ext cx="461963" cy="30638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7" y="0"/>
                </a:cxn>
                <a:cxn ang="0">
                  <a:pos x="281" y="1"/>
                </a:cxn>
                <a:cxn ang="0">
                  <a:pos x="285" y="3"/>
                </a:cxn>
                <a:cxn ang="0">
                  <a:pos x="288" y="6"/>
                </a:cxn>
                <a:cxn ang="0">
                  <a:pos x="290" y="10"/>
                </a:cxn>
                <a:cxn ang="0">
                  <a:pos x="291" y="15"/>
                </a:cxn>
                <a:cxn ang="0">
                  <a:pos x="291" y="193"/>
                </a:cxn>
                <a:cxn ang="0">
                  <a:pos x="281" y="193"/>
                </a:cxn>
                <a:cxn ang="0">
                  <a:pos x="281" y="13"/>
                </a:cxn>
                <a:cxn ang="0">
                  <a:pos x="280" y="11"/>
                </a:cxn>
                <a:cxn ang="0">
                  <a:pos x="278" y="10"/>
                </a:cxn>
                <a:cxn ang="0">
                  <a:pos x="13" y="10"/>
                </a:cxn>
                <a:cxn ang="0">
                  <a:pos x="11" y="11"/>
                </a:cxn>
                <a:cxn ang="0">
                  <a:pos x="10" y="13"/>
                </a:cxn>
                <a:cxn ang="0">
                  <a:pos x="10" y="193"/>
                </a:cxn>
                <a:cxn ang="0">
                  <a:pos x="0" y="193"/>
                </a:cxn>
                <a:cxn ang="0">
                  <a:pos x="0" y="11"/>
                </a:cxn>
                <a:cxn ang="0">
                  <a:pos x="4" y="5"/>
                </a:cxn>
                <a:cxn ang="0">
                  <a:pos x="8" y="2"/>
                </a:cxn>
                <a:cxn ang="0">
                  <a:pos x="11" y="1"/>
                </a:cxn>
                <a:cxn ang="0">
                  <a:pos x="15" y="0"/>
                </a:cxn>
              </a:cxnLst>
              <a:rect l="0" t="0" r="r" b="b"/>
              <a:pathLst>
                <a:path w="291" h="193">
                  <a:moveTo>
                    <a:pt x="15" y="0"/>
                  </a:moveTo>
                  <a:lnTo>
                    <a:pt x="277" y="0"/>
                  </a:lnTo>
                  <a:lnTo>
                    <a:pt x="281" y="1"/>
                  </a:lnTo>
                  <a:lnTo>
                    <a:pt x="285" y="3"/>
                  </a:lnTo>
                  <a:lnTo>
                    <a:pt x="288" y="6"/>
                  </a:lnTo>
                  <a:lnTo>
                    <a:pt x="290" y="10"/>
                  </a:lnTo>
                  <a:lnTo>
                    <a:pt x="291" y="15"/>
                  </a:lnTo>
                  <a:lnTo>
                    <a:pt x="291" y="193"/>
                  </a:lnTo>
                  <a:lnTo>
                    <a:pt x="281" y="193"/>
                  </a:lnTo>
                  <a:lnTo>
                    <a:pt x="281" y="13"/>
                  </a:lnTo>
                  <a:lnTo>
                    <a:pt x="280" y="11"/>
                  </a:lnTo>
                  <a:lnTo>
                    <a:pt x="278" y="10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10" y="193"/>
                  </a:lnTo>
                  <a:lnTo>
                    <a:pt x="0" y="193"/>
                  </a:lnTo>
                  <a:lnTo>
                    <a:pt x="0" y="11"/>
                  </a:lnTo>
                  <a:lnTo>
                    <a:pt x="4" y="5"/>
                  </a:lnTo>
                  <a:lnTo>
                    <a:pt x="8" y="2"/>
                  </a:lnTo>
                  <a:lnTo>
                    <a:pt x="11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0" name="Freeform 404"/>
            <p:cNvSpPr>
              <a:spLocks/>
            </p:cNvSpPr>
            <p:nvPr/>
          </p:nvSpPr>
          <p:spPr bwMode="auto">
            <a:xfrm>
              <a:off x="473076" y="4986338"/>
              <a:ext cx="298450" cy="2524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8" y="0"/>
                </a:cxn>
                <a:cxn ang="0">
                  <a:pos x="188" y="11"/>
                </a:cxn>
                <a:cxn ang="0">
                  <a:pos x="10" y="11"/>
                </a:cxn>
                <a:cxn ang="0">
                  <a:pos x="10" y="149"/>
                </a:cxn>
                <a:cxn ang="0">
                  <a:pos x="77" y="149"/>
                </a:cxn>
                <a:cxn ang="0">
                  <a:pos x="77" y="159"/>
                </a:cxn>
                <a:cxn ang="0">
                  <a:pos x="0" y="159"/>
                </a:cxn>
                <a:cxn ang="0">
                  <a:pos x="0" y="0"/>
                </a:cxn>
              </a:cxnLst>
              <a:rect l="0" t="0" r="r" b="b"/>
              <a:pathLst>
                <a:path w="188" h="159">
                  <a:moveTo>
                    <a:pt x="0" y="0"/>
                  </a:moveTo>
                  <a:lnTo>
                    <a:pt x="188" y="0"/>
                  </a:lnTo>
                  <a:lnTo>
                    <a:pt x="188" y="11"/>
                  </a:lnTo>
                  <a:lnTo>
                    <a:pt x="10" y="11"/>
                  </a:lnTo>
                  <a:lnTo>
                    <a:pt x="10" y="149"/>
                  </a:lnTo>
                  <a:lnTo>
                    <a:pt x="77" y="149"/>
                  </a:lnTo>
                  <a:lnTo>
                    <a:pt x="77" y="159"/>
                  </a:lnTo>
                  <a:lnTo>
                    <a:pt x="0" y="1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1" name="Freeform 405"/>
            <p:cNvSpPr>
              <a:spLocks/>
            </p:cNvSpPr>
            <p:nvPr/>
          </p:nvSpPr>
          <p:spPr bwMode="auto">
            <a:xfrm>
              <a:off x="738188" y="4986338"/>
              <a:ext cx="123825" cy="25241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8" y="0"/>
                </a:cxn>
                <a:cxn ang="0">
                  <a:pos x="78" y="159"/>
                </a:cxn>
                <a:cxn ang="0">
                  <a:pos x="0" y="159"/>
                </a:cxn>
                <a:cxn ang="0">
                  <a:pos x="0" y="149"/>
                </a:cxn>
                <a:cxn ang="0">
                  <a:pos x="68" y="149"/>
                </a:cxn>
                <a:cxn ang="0">
                  <a:pos x="68" y="11"/>
                </a:cxn>
                <a:cxn ang="0">
                  <a:pos x="10" y="11"/>
                </a:cxn>
                <a:cxn ang="0">
                  <a:pos x="10" y="0"/>
                </a:cxn>
              </a:cxnLst>
              <a:rect l="0" t="0" r="r" b="b"/>
              <a:pathLst>
                <a:path w="78" h="159">
                  <a:moveTo>
                    <a:pt x="10" y="0"/>
                  </a:moveTo>
                  <a:lnTo>
                    <a:pt x="78" y="0"/>
                  </a:lnTo>
                  <a:lnTo>
                    <a:pt x="78" y="159"/>
                  </a:lnTo>
                  <a:lnTo>
                    <a:pt x="0" y="159"/>
                  </a:lnTo>
                  <a:lnTo>
                    <a:pt x="0" y="149"/>
                  </a:lnTo>
                  <a:lnTo>
                    <a:pt x="68" y="149"/>
                  </a:lnTo>
                  <a:lnTo>
                    <a:pt x="68" y="11"/>
                  </a:ln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2" name="Freeform 406"/>
            <p:cNvSpPr>
              <a:spLocks/>
            </p:cNvSpPr>
            <p:nvPr/>
          </p:nvSpPr>
          <p:spPr bwMode="auto">
            <a:xfrm>
              <a:off x="692151" y="5249863"/>
              <a:ext cx="271463" cy="4921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71" y="0"/>
                </a:cxn>
                <a:cxn ang="0">
                  <a:pos x="171" y="19"/>
                </a:cxn>
                <a:cxn ang="0">
                  <a:pos x="169" y="20"/>
                </a:cxn>
                <a:cxn ang="0">
                  <a:pos x="166" y="23"/>
                </a:cxn>
                <a:cxn ang="0">
                  <a:pos x="160" y="26"/>
                </a:cxn>
                <a:cxn ang="0">
                  <a:pos x="153" y="30"/>
                </a:cxn>
                <a:cxn ang="0">
                  <a:pos x="145" y="31"/>
                </a:cxn>
                <a:cxn ang="0">
                  <a:pos x="0" y="31"/>
                </a:cxn>
                <a:cxn ang="0">
                  <a:pos x="0" y="21"/>
                </a:cxn>
                <a:cxn ang="0">
                  <a:pos x="145" y="21"/>
                </a:cxn>
                <a:cxn ang="0">
                  <a:pos x="150" y="20"/>
                </a:cxn>
                <a:cxn ang="0">
                  <a:pos x="156" y="17"/>
                </a:cxn>
                <a:cxn ang="0">
                  <a:pos x="161" y="14"/>
                </a:cxn>
                <a:cxn ang="0">
                  <a:pos x="161" y="11"/>
                </a:cxn>
                <a:cxn ang="0">
                  <a:pos x="17" y="11"/>
                </a:cxn>
                <a:cxn ang="0">
                  <a:pos x="11" y="15"/>
                </a:cxn>
                <a:cxn ang="0">
                  <a:pos x="8" y="16"/>
                </a:cxn>
                <a:cxn ang="0">
                  <a:pos x="2" y="16"/>
                </a:cxn>
                <a:cxn ang="0">
                  <a:pos x="1" y="5"/>
                </a:cxn>
                <a:cxn ang="0">
                  <a:pos x="8" y="5"/>
                </a:cxn>
                <a:cxn ang="0">
                  <a:pos x="8" y="4"/>
                </a:cxn>
                <a:cxn ang="0">
                  <a:pos x="9" y="0"/>
                </a:cxn>
              </a:cxnLst>
              <a:rect l="0" t="0" r="r" b="b"/>
              <a:pathLst>
                <a:path w="171" h="31">
                  <a:moveTo>
                    <a:pt x="9" y="0"/>
                  </a:moveTo>
                  <a:lnTo>
                    <a:pt x="171" y="0"/>
                  </a:lnTo>
                  <a:lnTo>
                    <a:pt x="171" y="19"/>
                  </a:lnTo>
                  <a:lnTo>
                    <a:pt x="169" y="20"/>
                  </a:lnTo>
                  <a:lnTo>
                    <a:pt x="166" y="23"/>
                  </a:lnTo>
                  <a:lnTo>
                    <a:pt x="160" y="26"/>
                  </a:lnTo>
                  <a:lnTo>
                    <a:pt x="153" y="30"/>
                  </a:lnTo>
                  <a:lnTo>
                    <a:pt x="145" y="31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145" y="21"/>
                  </a:lnTo>
                  <a:lnTo>
                    <a:pt x="150" y="20"/>
                  </a:lnTo>
                  <a:lnTo>
                    <a:pt x="156" y="17"/>
                  </a:lnTo>
                  <a:lnTo>
                    <a:pt x="161" y="14"/>
                  </a:lnTo>
                  <a:lnTo>
                    <a:pt x="161" y="11"/>
                  </a:lnTo>
                  <a:lnTo>
                    <a:pt x="17" y="11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2" y="16"/>
                  </a:lnTo>
                  <a:lnTo>
                    <a:pt x="1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3" name="Freeform 407"/>
            <p:cNvSpPr>
              <a:spLocks/>
            </p:cNvSpPr>
            <p:nvPr/>
          </p:nvSpPr>
          <p:spPr bwMode="auto">
            <a:xfrm>
              <a:off x="369888" y="5249863"/>
              <a:ext cx="269875" cy="49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2" y="0"/>
                </a:cxn>
                <a:cxn ang="0">
                  <a:pos x="164" y="4"/>
                </a:cxn>
                <a:cxn ang="0">
                  <a:pos x="164" y="5"/>
                </a:cxn>
                <a:cxn ang="0">
                  <a:pos x="170" y="5"/>
                </a:cxn>
                <a:cxn ang="0">
                  <a:pos x="170" y="16"/>
                </a:cxn>
                <a:cxn ang="0">
                  <a:pos x="164" y="16"/>
                </a:cxn>
                <a:cxn ang="0">
                  <a:pos x="161" y="15"/>
                </a:cxn>
                <a:cxn ang="0">
                  <a:pos x="158" y="13"/>
                </a:cxn>
                <a:cxn ang="0">
                  <a:pos x="156" y="11"/>
                </a:cxn>
                <a:cxn ang="0">
                  <a:pos x="10" y="11"/>
                </a:cxn>
                <a:cxn ang="0">
                  <a:pos x="10" y="14"/>
                </a:cxn>
                <a:cxn ang="0">
                  <a:pos x="16" y="17"/>
                </a:cxn>
                <a:cxn ang="0">
                  <a:pos x="22" y="20"/>
                </a:cxn>
                <a:cxn ang="0">
                  <a:pos x="27" y="21"/>
                </a:cxn>
                <a:cxn ang="0">
                  <a:pos x="170" y="21"/>
                </a:cxn>
                <a:cxn ang="0">
                  <a:pos x="170" y="31"/>
                </a:cxn>
                <a:cxn ang="0">
                  <a:pos x="27" y="31"/>
                </a:cxn>
                <a:cxn ang="0">
                  <a:pos x="19" y="30"/>
                </a:cxn>
                <a:cxn ang="0">
                  <a:pos x="11" y="26"/>
                </a:cxn>
                <a:cxn ang="0">
                  <a:pos x="5" y="23"/>
                </a:cxn>
                <a:cxn ang="0">
                  <a:pos x="2" y="20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70" h="31">
                  <a:moveTo>
                    <a:pt x="0" y="0"/>
                  </a:moveTo>
                  <a:lnTo>
                    <a:pt x="162" y="0"/>
                  </a:lnTo>
                  <a:lnTo>
                    <a:pt x="164" y="4"/>
                  </a:lnTo>
                  <a:lnTo>
                    <a:pt x="164" y="5"/>
                  </a:lnTo>
                  <a:lnTo>
                    <a:pt x="170" y="5"/>
                  </a:lnTo>
                  <a:lnTo>
                    <a:pt x="170" y="16"/>
                  </a:lnTo>
                  <a:lnTo>
                    <a:pt x="164" y="16"/>
                  </a:lnTo>
                  <a:lnTo>
                    <a:pt x="161" y="15"/>
                  </a:lnTo>
                  <a:lnTo>
                    <a:pt x="158" y="13"/>
                  </a:lnTo>
                  <a:lnTo>
                    <a:pt x="156" y="11"/>
                  </a:lnTo>
                  <a:lnTo>
                    <a:pt x="10" y="11"/>
                  </a:lnTo>
                  <a:lnTo>
                    <a:pt x="10" y="14"/>
                  </a:lnTo>
                  <a:lnTo>
                    <a:pt x="16" y="17"/>
                  </a:lnTo>
                  <a:lnTo>
                    <a:pt x="22" y="20"/>
                  </a:lnTo>
                  <a:lnTo>
                    <a:pt x="27" y="21"/>
                  </a:lnTo>
                  <a:lnTo>
                    <a:pt x="170" y="21"/>
                  </a:lnTo>
                  <a:lnTo>
                    <a:pt x="170" y="31"/>
                  </a:lnTo>
                  <a:lnTo>
                    <a:pt x="27" y="31"/>
                  </a:lnTo>
                  <a:lnTo>
                    <a:pt x="19" y="30"/>
                  </a:lnTo>
                  <a:lnTo>
                    <a:pt x="11" y="26"/>
                  </a:lnTo>
                  <a:lnTo>
                    <a:pt x="5" y="23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4" name="Rectangle 409"/>
            <p:cNvSpPr>
              <a:spLocks noChangeArrowheads="1"/>
            </p:cNvSpPr>
            <p:nvPr/>
          </p:nvSpPr>
          <p:spPr bwMode="auto">
            <a:xfrm>
              <a:off x="642938" y="5219701"/>
              <a:ext cx="15875" cy="444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5" name="Rectangle 410"/>
            <p:cNvSpPr>
              <a:spLocks noChangeArrowheads="1"/>
            </p:cNvSpPr>
            <p:nvPr/>
          </p:nvSpPr>
          <p:spPr bwMode="auto">
            <a:xfrm>
              <a:off x="676276" y="5219701"/>
              <a:ext cx="15875" cy="444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6" name="Freeform 411"/>
            <p:cNvSpPr>
              <a:spLocks noEditPoints="1"/>
            </p:cNvSpPr>
            <p:nvPr/>
          </p:nvSpPr>
          <p:spPr bwMode="auto">
            <a:xfrm>
              <a:off x="542926" y="4986338"/>
              <a:ext cx="249238" cy="250825"/>
            </a:xfrm>
            <a:custGeom>
              <a:avLst/>
              <a:gdLst/>
              <a:ahLst/>
              <a:cxnLst>
                <a:cxn ang="0">
                  <a:pos x="65" y="30"/>
                </a:cxn>
                <a:cxn ang="0">
                  <a:pos x="42" y="43"/>
                </a:cxn>
                <a:cxn ang="0">
                  <a:pos x="29" y="66"/>
                </a:cxn>
                <a:cxn ang="0">
                  <a:pos x="29" y="93"/>
                </a:cxn>
                <a:cxn ang="0">
                  <a:pos x="42" y="116"/>
                </a:cxn>
                <a:cxn ang="0">
                  <a:pos x="65" y="128"/>
                </a:cxn>
                <a:cxn ang="0">
                  <a:pos x="92" y="128"/>
                </a:cxn>
                <a:cxn ang="0">
                  <a:pos x="115" y="116"/>
                </a:cxn>
                <a:cxn ang="0">
                  <a:pos x="127" y="93"/>
                </a:cxn>
                <a:cxn ang="0">
                  <a:pos x="127" y="66"/>
                </a:cxn>
                <a:cxn ang="0">
                  <a:pos x="115" y="43"/>
                </a:cxn>
                <a:cxn ang="0">
                  <a:pos x="92" y="30"/>
                </a:cxn>
                <a:cxn ang="0">
                  <a:pos x="79" y="18"/>
                </a:cxn>
                <a:cxn ang="0">
                  <a:pos x="110" y="26"/>
                </a:cxn>
                <a:cxn ang="0">
                  <a:pos x="131" y="49"/>
                </a:cxn>
                <a:cxn ang="0">
                  <a:pos x="140" y="80"/>
                </a:cxn>
                <a:cxn ang="0">
                  <a:pos x="131" y="110"/>
                </a:cxn>
                <a:cxn ang="0">
                  <a:pos x="110" y="132"/>
                </a:cxn>
                <a:cxn ang="0">
                  <a:pos x="79" y="141"/>
                </a:cxn>
                <a:cxn ang="0">
                  <a:pos x="48" y="132"/>
                </a:cxn>
                <a:cxn ang="0">
                  <a:pos x="25" y="110"/>
                </a:cxn>
                <a:cxn ang="0">
                  <a:pos x="17" y="80"/>
                </a:cxn>
                <a:cxn ang="0">
                  <a:pos x="25" y="49"/>
                </a:cxn>
                <a:cxn ang="0">
                  <a:pos x="48" y="26"/>
                </a:cxn>
                <a:cxn ang="0">
                  <a:pos x="79" y="18"/>
                </a:cxn>
                <a:cxn ang="0">
                  <a:pos x="60" y="13"/>
                </a:cxn>
                <a:cxn ang="0">
                  <a:pos x="30" y="31"/>
                </a:cxn>
                <a:cxn ang="0">
                  <a:pos x="12" y="61"/>
                </a:cxn>
                <a:cxn ang="0">
                  <a:pos x="12" y="97"/>
                </a:cxn>
                <a:cxn ang="0">
                  <a:pos x="30" y="127"/>
                </a:cxn>
                <a:cxn ang="0">
                  <a:pos x="60" y="146"/>
                </a:cxn>
                <a:cxn ang="0">
                  <a:pos x="96" y="146"/>
                </a:cxn>
                <a:cxn ang="0">
                  <a:pos x="126" y="127"/>
                </a:cxn>
                <a:cxn ang="0">
                  <a:pos x="145" y="97"/>
                </a:cxn>
                <a:cxn ang="0">
                  <a:pos x="145" y="61"/>
                </a:cxn>
                <a:cxn ang="0">
                  <a:pos x="126" y="31"/>
                </a:cxn>
                <a:cxn ang="0">
                  <a:pos x="96" y="13"/>
                </a:cxn>
                <a:cxn ang="0">
                  <a:pos x="78" y="0"/>
                </a:cxn>
                <a:cxn ang="0">
                  <a:pos x="109" y="7"/>
                </a:cxn>
                <a:cxn ang="0">
                  <a:pos x="133" y="24"/>
                </a:cxn>
                <a:cxn ang="0">
                  <a:pos x="151" y="49"/>
                </a:cxn>
                <a:cxn ang="0">
                  <a:pos x="157" y="80"/>
                </a:cxn>
                <a:cxn ang="0">
                  <a:pos x="151" y="110"/>
                </a:cxn>
                <a:cxn ang="0">
                  <a:pos x="133" y="134"/>
                </a:cxn>
                <a:cxn ang="0">
                  <a:pos x="109" y="152"/>
                </a:cxn>
                <a:cxn ang="0">
                  <a:pos x="79" y="158"/>
                </a:cxn>
                <a:cxn ang="0">
                  <a:pos x="48" y="152"/>
                </a:cxn>
                <a:cxn ang="0">
                  <a:pos x="23" y="134"/>
                </a:cxn>
                <a:cxn ang="0">
                  <a:pos x="6" y="110"/>
                </a:cxn>
                <a:cxn ang="0">
                  <a:pos x="0" y="80"/>
                </a:cxn>
                <a:cxn ang="0">
                  <a:pos x="6" y="49"/>
                </a:cxn>
                <a:cxn ang="0">
                  <a:pos x="23" y="24"/>
                </a:cxn>
                <a:cxn ang="0">
                  <a:pos x="48" y="7"/>
                </a:cxn>
                <a:cxn ang="0">
                  <a:pos x="78" y="0"/>
                </a:cxn>
              </a:cxnLst>
              <a:rect l="0" t="0" r="r" b="b"/>
              <a:pathLst>
                <a:path w="157" h="158">
                  <a:moveTo>
                    <a:pt x="79" y="28"/>
                  </a:moveTo>
                  <a:lnTo>
                    <a:pt x="65" y="30"/>
                  </a:lnTo>
                  <a:lnTo>
                    <a:pt x="53" y="34"/>
                  </a:lnTo>
                  <a:lnTo>
                    <a:pt x="42" y="43"/>
                  </a:lnTo>
                  <a:lnTo>
                    <a:pt x="33" y="54"/>
                  </a:lnTo>
                  <a:lnTo>
                    <a:pt x="29" y="66"/>
                  </a:lnTo>
                  <a:lnTo>
                    <a:pt x="27" y="80"/>
                  </a:lnTo>
                  <a:lnTo>
                    <a:pt x="29" y="93"/>
                  </a:lnTo>
                  <a:lnTo>
                    <a:pt x="33" y="104"/>
                  </a:lnTo>
                  <a:lnTo>
                    <a:pt x="42" y="116"/>
                  </a:lnTo>
                  <a:lnTo>
                    <a:pt x="53" y="124"/>
                  </a:lnTo>
                  <a:lnTo>
                    <a:pt x="65" y="128"/>
                  </a:lnTo>
                  <a:lnTo>
                    <a:pt x="79" y="130"/>
                  </a:lnTo>
                  <a:lnTo>
                    <a:pt x="92" y="128"/>
                  </a:lnTo>
                  <a:lnTo>
                    <a:pt x="105" y="124"/>
                  </a:lnTo>
                  <a:lnTo>
                    <a:pt x="115" y="116"/>
                  </a:lnTo>
                  <a:lnTo>
                    <a:pt x="123" y="104"/>
                  </a:lnTo>
                  <a:lnTo>
                    <a:pt x="127" y="93"/>
                  </a:lnTo>
                  <a:lnTo>
                    <a:pt x="129" y="80"/>
                  </a:lnTo>
                  <a:lnTo>
                    <a:pt x="127" y="66"/>
                  </a:lnTo>
                  <a:lnTo>
                    <a:pt x="123" y="54"/>
                  </a:lnTo>
                  <a:lnTo>
                    <a:pt x="115" y="43"/>
                  </a:lnTo>
                  <a:lnTo>
                    <a:pt x="103" y="34"/>
                  </a:lnTo>
                  <a:lnTo>
                    <a:pt x="92" y="30"/>
                  </a:lnTo>
                  <a:lnTo>
                    <a:pt x="79" y="28"/>
                  </a:lnTo>
                  <a:close/>
                  <a:moveTo>
                    <a:pt x="79" y="18"/>
                  </a:moveTo>
                  <a:lnTo>
                    <a:pt x="95" y="20"/>
                  </a:lnTo>
                  <a:lnTo>
                    <a:pt x="110" y="26"/>
                  </a:lnTo>
                  <a:lnTo>
                    <a:pt x="122" y="35"/>
                  </a:lnTo>
                  <a:lnTo>
                    <a:pt x="131" y="49"/>
                  </a:lnTo>
                  <a:lnTo>
                    <a:pt x="138" y="63"/>
                  </a:lnTo>
                  <a:lnTo>
                    <a:pt x="140" y="80"/>
                  </a:lnTo>
                  <a:lnTo>
                    <a:pt x="138" y="95"/>
                  </a:lnTo>
                  <a:lnTo>
                    <a:pt x="131" y="110"/>
                  </a:lnTo>
                  <a:lnTo>
                    <a:pt x="122" y="123"/>
                  </a:lnTo>
                  <a:lnTo>
                    <a:pt x="110" y="132"/>
                  </a:lnTo>
                  <a:lnTo>
                    <a:pt x="95" y="138"/>
                  </a:lnTo>
                  <a:lnTo>
                    <a:pt x="79" y="141"/>
                  </a:lnTo>
                  <a:lnTo>
                    <a:pt x="62" y="138"/>
                  </a:lnTo>
                  <a:lnTo>
                    <a:pt x="48" y="132"/>
                  </a:lnTo>
                  <a:lnTo>
                    <a:pt x="34" y="123"/>
                  </a:lnTo>
                  <a:lnTo>
                    <a:pt x="25" y="110"/>
                  </a:lnTo>
                  <a:lnTo>
                    <a:pt x="19" y="95"/>
                  </a:lnTo>
                  <a:lnTo>
                    <a:pt x="17" y="80"/>
                  </a:lnTo>
                  <a:lnTo>
                    <a:pt x="19" y="63"/>
                  </a:lnTo>
                  <a:lnTo>
                    <a:pt x="25" y="49"/>
                  </a:lnTo>
                  <a:lnTo>
                    <a:pt x="34" y="35"/>
                  </a:lnTo>
                  <a:lnTo>
                    <a:pt x="48" y="26"/>
                  </a:lnTo>
                  <a:lnTo>
                    <a:pt x="62" y="20"/>
                  </a:lnTo>
                  <a:lnTo>
                    <a:pt x="79" y="18"/>
                  </a:lnTo>
                  <a:close/>
                  <a:moveTo>
                    <a:pt x="79" y="11"/>
                  </a:moveTo>
                  <a:lnTo>
                    <a:pt x="60" y="13"/>
                  </a:lnTo>
                  <a:lnTo>
                    <a:pt x="45" y="20"/>
                  </a:lnTo>
                  <a:lnTo>
                    <a:pt x="30" y="31"/>
                  </a:lnTo>
                  <a:lnTo>
                    <a:pt x="19" y="46"/>
                  </a:lnTo>
                  <a:lnTo>
                    <a:pt x="12" y="61"/>
                  </a:lnTo>
                  <a:lnTo>
                    <a:pt x="10" y="80"/>
                  </a:lnTo>
                  <a:lnTo>
                    <a:pt x="12" y="97"/>
                  </a:lnTo>
                  <a:lnTo>
                    <a:pt x="19" y="114"/>
                  </a:lnTo>
                  <a:lnTo>
                    <a:pt x="30" y="127"/>
                  </a:lnTo>
                  <a:lnTo>
                    <a:pt x="45" y="138"/>
                  </a:lnTo>
                  <a:lnTo>
                    <a:pt x="60" y="146"/>
                  </a:lnTo>
                  <a:lnTo>
                    <a:pt x="79" y="148"/>
                  </a:lnTo>
                  <a:lnTo>
                    <a:pt x="96" y="146"/>
                  </a:lnTo>
                  <a:lnTo>
                    <a:pt x="113" y="138"/>
                  </a:lnTo>
                  <a:lnTo>
                    <a:pt x="126" y="127"/>
                  </a:lnTo>
                  <a:lnTo>
                    <a:pt x="138" y="114"/>
                  </a:lnTo>
                  <a:lnTo>
                    <a:pt x="145" y="97"/>
                  </a:lnTo>
                  <a:lnTo>
                    <a:pt x="147" y="80"/>
                  </a:lnTo>
                  <a:lnTo>
                    <a:pt x="145" y="61"/>
                  </a:lnTo>
                  <a:lnTo>
                    <a:pt x="138" y="46"/>
                  </a:lnTo>
                  <a:lnTo>
                    <a:pt x="126" y="31"/>
                  </a:lnTo>
                  <a:lnTo>
                    <a:pt x="113" y="20"/>
                  </a:lnTo>
                  <a:lnTo>
                    <a:pt x="96" y="13"/>
                  </a:lnTo>
                  <a:lnTo>
                    <a:pt x="79" y="11"/>
                  </a:lnTo>
                  <a:close/>
                  <a:moveTo>
                    <a:pt x="78" y="0"/>
                  </a:moveTo>
                  <a:lnTo>
                    <a:pt x="93" y="1"/>
                  </a:lnTo>
                  <a:lnTo>
                    <a:pt x="109" y="7"/>
                  </a:lnTo>
                  <a:lnTo>
                    <a:pt x="122" y="14"/>
                  </a:lnTo>
                  <a:lnTo>
                    <a:pt x="133" y="24"/>
                  </a:lnTo>
                  <a:lnTo>
                    <a:pt x="144" y="35"/>
                  </a:lnTo>
                  <a:lnTo>
                    <a:pt x="151" y="49"/>
                  </a:lnTo>
                  <a:lnTo>
                    <a:pt x="156" y="64"/>
                  </a:lnTo>
                  <a:lnTo>
                    <a:pt x="157" y="80"/>
                  </a:lnTo>
                  <a:lnTo>
                    <a:pt x="156" y="95"/>
                  </a:lnTo>
                  <a:lnTo>
                    <a:pt x="151" y="110"/>
                  </a:lnTo>
                  <a:lnTo>
                    <a:pt x="144" y="123"/>
                  </a:lnTo>
                  <a:lnTo>
                    <a:pt x="133" y="134"/>
                  </a:lnTo>
                  <a:lnTo>
                    <a:pt x="122" y="145"/>
                  </a:lnTo>
                  <a:lnTo>
                    <a:pt x="109" y="152"/>
                  </a:lnTo>
                  <a:lnTo>
                    <a:pt x="94" y="157"/>
                  </a:lnTo>
                  <a:lnTo>
                    <a:pt x="79" y="158"/>
                  </a:lnTo>
                  <a:lnTo>
                    <a:pt x="63" y="157"/>
                  </a:lnTo>
                  <a:lnTo>
                    <a:pt x="48" y="152"/>
                  </a:lnTo>
                  <a:lnTo>
                    <a:pt x="34" y="145"/>
                  </a:lnTo>
                  <a:lnTo>
                    <a:pt x="23" y="134"/>
                  </a:lnTo>
                  <a:lnTo>
                    <a:pt x="13" y="123"/>
                  </a:lnTo>
                  <a:lnTo>
                    <a:pt x="6" y="110"/>
                  </a:lnTo>
                  <a:lnTo>
                    <a:pt x="1" y="95"/>
                  </a:lnTo>
                  <a:lnTo>
                    <a:pt x="0" y="80"/>
                  </a:lnTo>
                  <a:lnTo>
                    <a:pt x="1" y="64"/>
                  </a:lnTo>
                  <a:lnTo>
                    <a:pt x="6" y="49"/>
                  </a:lnTo>
                  <a:lnTo>
                    <a:pt x="13" y="35"/>
                  </a:lnTo>
                  <a:lnTo>
                    <a:pt x="23" y="24"/>
                  </a:lnTo>
                  <a:lnTo>
                    <a:pt x="34" y="14"/>
                  </a:lnTo>
                  <a:lnTo>
                    <a:pt x="48" y="7"/>
                  </a:lnTo>
                  <a:lnTo>
                    <a:pt x="62" y="1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7" name="Freeform 412"/>
            <p:cNvSpPr>
              <a:spLocks noEditPoints="1"/>
            </p:cNvSpPr>
            <p:nvPr/>
          </p:nvSpPr>
          <p:spPr bwMode="auto">
            <a:xfrm>
              <a:off x="635001" y="5249863"/>
              <a:ext cx="63500" cy="163513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10" y="93"/>
                </a:cxn>
                <a:cxn ang="0">
                  <a:pos x="30" y="93"/>
                </a:cxn>
                <a:cxn ang="0">
                  <a:pos x="30" y="11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37" y="0"/>
                </a:cxn>
                <a:cxn ang="0">
                  <a:pos x="39" y="1"/>
                </a:cxn>
                <a:cxn ang="0">
                  <a:pos x="40" y="3"/>
                </a:cxn>
                <a:cxn ang="0">
                  <a:pos x="40" y="100"/>
                </a:cxn>
                <a:cxn ang="0">
                  <a:pos x="39" y="102"/>
                </a:cxn>
                <a:cxn ang="0">
                  <a:pos x="37" y="103"/>
                </a:cxn>
                <a:cxn ang="0">
                  <a:pos x="3" y="103"/>
                </a:cxn>
                <a:cxn ang="0">
                  <a:pos x="1" y="102"/>
                </a:cxn>
                <a:cxn ang="0">
                  <a:pos x="0" y="100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40" h="103">
                  <a:moveTo>
                    <a:pt x="10" y="11"/>
                  </a:moveTo>
                  <a:lnTo>
                    <a:pt x="10" y="93"/>
                  </a:lnTo>
                  <a:lnTo>
                    <a:pt x="30" y="93"/>
                  </a:lnTo>
                  <a:lnTo>
                    <a:pt x="30" y="11"/>
                  </a:lnTo>
                  <a:lnTo>
                    <a:pt x="10" y="11"/>
                  </a:lnTo>
                  <a:close/>
                  <a:moveTo>
                    <a:pt x="3" y="0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40" y="3"/>
                  </a:lnTo>
                  <a:lnTo>
                    <a:pt x="40" y="100"/>
                  </a:lnTo>
                  <a:lnTo>
                    <a:pt x="39" y="102"/>
                  </a:lnTo>
                  <a:lnTo>
                    <a:pt x="37" y="103"/>
                  </a:lnTo>
                  <a:lnTo>
                    <a:pt x="3" y="103"/>
                  </a:lnTo>
                  <a:lnTo>
                    <a:pt x="1" y="102"/>
                  </a:lnTo>
                  <a:lnTo>
                    <a:pt x="0" y="100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8" name="Freeform 413"/>
            <p:cNvSpPr>
              <a:spLocks noEditPoints="1"/>
            </p:cNvSpPr>
            <p:nvPr/>
          </p:nvSpPr>
          <p:spPr bwMode="auto">
            <a:xfrm>
              <a:off x="635001" y="5397501"/>
              <a:ext cx="63500" cy="38100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7" y="14"/>
                </a:cxn>
                <a:cxn ang="0">
                  <a:pos x="24" y="14"/>
                </a:cxn>
                <a:cxn ang="0">
                  <a:pos x="30" y="10"/>
                </a:cxn>
                <a:cxn ang="0">
                  <a:pos x="10" y="10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39" y="2"/>
                </a:cxn>
                <a:cxn ang="0">
                  <a:pos x="40" y="3"/>
                </a:cxn>
                <a:cxn ang="0">
                  <a:pos x="40" y="15"/>
                </a:cxn>
                <a:cxn ang="0">
                  <a:pos x="39" y="17"/>
                </a:cxn>
                <a:cxn ang="0">
                  <a:pos x="30" y="22"/>
                </a:cxn>
                <a:cxn ang="0">
                  <a:pos x="21" y="24"/>
                </a:cxn>
                <a:cxn ang="0">
                  <a:pos x="14" y="23"/>
                </a:cxn>
                <a:cxn ang="0">
                  <a:pos x="7" y="21"/>
                </a:cxn>
                <a:cxn ang="0">
                  <a:pos x="2" y="17"/>
                </a:cxn>
                <a:cxn ang="0">
                  <a:pos x="0" y="1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5" y="0"/>
                </a:cxn>
              </a:cxnLst>
              <a:rect l="0" t="0" r="r" b="b"/>
              <a:pathLst>
                <a:path w="40" h="24">
                  <a:moveTo>
                    <a:pt x="10" y="10"/>
                  </a:moveTo>
                  <a:lnTo>
                    <a:pt x="17" y="14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10" y="10"/>
                  </a:lnTo>
                  <a:close/>
                  <a:moveTo>
                    <a:pt x="5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0" y="3"/>
                  </a:lnTo>
                  <a:lnTo>
                    <a:pt x="40" y="15"/>
                  </a:lnTo>
                  <a:lnTo>
                    <a:pt x="39" y="17"/>
                  </a:lnTo>
                  <a:lnTo>
                    <a:pt x="30" y="22"/>
                  </a:lnTo>
                  <a:lnTo>
                    <a:pt x="21" y="24"/>
                  </a:lnTo>
                  <a:lnTo>
                    <a:pt x="14" y="23"/>
                  </a:lnTo>
                  <a:lnTo>
                    <a:pt x="7" y="21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3"/>
                  </a:lnTo>
                  <a:lnTo>
                    <a:pt x="1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09" name="Freeform 414"/>
            <p:cNvSpPr>
              <a:spLocks/>
            </p:cNvSpPr>
            <p:nvPr/>
          </p:nvSpPr>
          <p:spPr bwMode="auto">
            <a:xfrm>
              <a:off x="639763" y="5040313"/>
              <a:ext cx="93663" cy="95250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9" y="8"/>
                </a:cxn>
                <a:cxn ang="0">
                  <a:pos x="7" y="60"/>
                </a:cxn>
                <a:cxn ang="0">
                  <a:pos x="0" y="53"/>
                </a:cxn>
                <a:cxn ang="0">
                  <a:pos x="52" y="0"/>
                </a:cxn>
              </a:cxnLst>
              <a:rect l="0" t="0" r="r" b="b"/>
              <a:pathLst>
                <a:path w="59" h="60">
                  <a:moveTo>
                    <a:pt x="52" y="0"/>
                  </a:moveTo>
                  <a:lnTo>
                    <a:pt x="59" y="8"/>
                  </a:lnTo>
                  <a:lnTo>
                    <a:pt x="7" y="60"/>
                  </a:lnTo>
                  <a:lnTo>
                    <a:pt x="0" y="5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10" name="Freeform 415"/>
            <p:cNvSpPr>
              <a:spLocks/>
            </p:cNvSpPr>
            <p:nvPr/>
          </p:nvSpPr>
          <p:spPr bwMode="auto">
            <a:xfrm>
              <a:off x="641351" y="5024438"/>
              <a:ext cx="65088" cy="650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1" y="7"/>
                </a:cxn>
                <a:cxn ang="0">
                  <a:pos x="7" y="41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41" h="41">
                  <a:moveTo>
                    <a:pt x="34" y="0"/>
                  </a:moveTo>
                  <a:lnTo>
                    <a:pt x="41" y="7"/>
                  </a:lnTo>
                  <a:lnTo>
                    <a:pt x="7" y="41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Группа 210"/>
          <p:cNvGrpSpPr/>
          <p:nvPr/>
        </p:nvGrpSpPr>
        <p:grpSpPr>
          <a:xfrm>
            <a:off x="847819" y="3694015"/>
            <a:ext cx="310924" cy="290923"/>
            <a:chOff x="8312151" y="4892675"/>
            <a:chExt cx="542925" cy="508000"/>
          </a:xfrm>
          <a:solidFill>
            <a:srgbClr val="0070C0"/>
          </a:solidFill>
        </p:grpSpPr>
        <p:sp>
          <p:nvSpPr>
            <p:cNvPr id="212" name="Freeform 1161"/>
            <p:cNvSpPr>
              <a:spLocks/>
            </p:cNvSpPr>
            <p:nvPr/>
          </p:nvSpPr>
          <p:spPr bwMode="auto">
            <a:xfrm>
              <a:off x="8312151" y="4892675"/>
              <a:ext cx="542925" cy="333375"/>
            </a:xfrm>
            <a:custGeom>
              <a:avLst/>
              <a:gdLst/>
              <a:ahLst/>
              <a:cxnLst>
                <a:cxn ang="0">
                  <a:pos x="165" y="3"/>
                </a:cxn>
                <a:cxn ang="0">
                  <a:pos x="204" y="21"/>
                </a:cxn>
                <a:cxn ang="0">
                  <a:pos x="230" y="55"/>
                </a:cxn>
                <a:cxn ang="0">
                  <a:pos x="243" y="75"/>
                </a:cxn>
                <a:cxn ang="0">
                  <a:pos x="267" y="77"/>
                </a:cxn>
                <a:cxn ang="0">
                  <a:pos x="296" y="94"/>
                </a:cxn>
                <a:cxn ang="0">
                  <a:pos x="313" y="123"/>
                </a:cxn>
                <a:cxn ang="0">
                  <a:pos x="316" y="144"/>
                </a:cxn>
                <a:cxn ang="0">
                  <a:pos x="335" y="155"/>
                </a:cxn>
                <a:cxn ang="0">
                  <a:pos x="342" y="176"/>
                </a:cxn>
                <a:cxn ang="0">
                  <a:pos x="333" y="200"/>
                </a:cxn>
                <a:cxn ang="0">
                  <a:pos x="310" y="210"/>
                </a:cxn>
                <a:cxn ang="0">
                  <a:pos x="283" y="200"/>
                </a:cxn>
                <a:cxn ang="0">
                  <a:pos x="304" y="199"/>
                </a:cxn>
                <a:cxn ang="0">
                  <a:pos x="309" y="200"/>
                </a:cxn>
                <a:cxn ang="0">
                  <a:pos x="326" y="192"/>
                </a:cxn>
                <a:cxn ang="0">
                  <a:pos x="332" y="176"/>
                </a:cxn>
                <a:cxn ang="0">
                  <a:pos x="326" y="160"/>
                </a:cxn>
                <a:cxn ang="0">
                  <a:pos x="310" y="153"/>
                </a:cxn>
                <a:cxn ang="0">
                  <a:pos x="305" y="148"/>
                </a:cxn>
                <a:cxn ang="0">
                  <a:pos x="302" y="123"/>
                </a:cxn>
                <a:cxn ang="0">
                  <a:pos x="283" y="95"/>
                </a:cxn>
                <a:cxn ang="0">
                  <a:pos x="250" y="85"/>
                </a:cxn>
                <a:cxn ang="0">
                  <a:pos x="234" y="87"/>
                </a:cxn>
                <a:cxn ang="0">
                  <a:pos x="228" y="83"/>
                </a:cxn>
                <a:cxn ang="0">
                  <a:pos x="212" y="45"/>
                </a:cxn>
                <a:cxn ang="0">
                  <a:pos x="182" y="19"/>
                </a:cxn>
                <a:cxn ang="0">
                  <a:pos x="143" y="10"/>
                </a:cxn>
                <a:cxn ang="0">
                  <a:pos x="101" y="21"/>
                </a:cxn>
                <a:cxn ang="0">
                  <a:pos x="70" y="52"/>
                </a:cxn>
                <a:cxn ang="0">
                  <a:pos x="59" y="94"/>
                </a:cxn>
                <a:cxn ang="0">
                  <a:pos x="55" y="101"/>
                </a:cxn>
                <a:cxn ang="0">
                  <a:pos x="28" y="111"/>
                </a:cxn>
                <a:cxn ang="0">
                  <a:pos x="12" y="135"/>
                </a:cxn>
                <a:cxn ang="0">
                  <a:pos x="12" y="164"/>
                </a:cxn>
                <a:cxn ang="0">
                  <a:pos x="31" y="190"/>
                </a:cxn>
                <a:cxn ang="0">
                  <a:pos x="60" y="200"/>
                </a:cxn>
                <a:cxn ang="0">
                  <a:pos x="41" y="207"/>
                </a:cxn>
                <a:cxn ang="0">
                  <a:pos x="11" y="185"/>
                </a:cxn>
                <a:cxn ang="0">
                  <a:pos x="0" y="149"/>
                </a:cxn>
                <a:cxn ang="0">
                  <a:pos x="9" y="118"/>
                </a:cxn>
                <a:cxn ang="0">
                  <a:pos x="33" y="96"/>
                </a:cxn>
                <a:cxn ang="0">
                  <a:pos x="52" y="70"/>
                </a:cxn>
                <a:cxn ang="0">
                  <a:pos x="71" y="34"/>
                </a:cxn>
                <a:cxn ang="0">
                  <a:pos x="103" y="9"/>
                </a:cxn>
                <a:cxn ang="0">
                  <a:pos x="143" y="0"/>
                </a:cxn>
              </a:cxnLst>
              <a:rect l="0" t="0" r="r" b="b"/>
              <a:pathLst>
                <a:path w="342" h="210">
                  <a:moveTo>
                    <a:pt x="143" y="0"/>
                  </a:moveTo>
                  <a:lnTo>
                    <a:pt x="165" y="3"/>
                  </a:lnTo>
                  <a:lnTo>
                    <a:pt x="186" y="10"/>
                  </a:lnTo>
                  <a:lnTo>
                    <a:pt x="204" y="21"/>
                  </a:lnTo>
                  <a:lnTo>
                    <a:pt x="219" y="37"/>
                  </a:lnTo>
                  <a:lnTo>
                    <a:pt x="230" y="55"/>
                  </a:lnTo>
                  <a:lnTo>
                    <a:pt x="237" y="76"/>
                  </a:lnTo>
                  <a:lnTo>
                    <a:pt x="243" y="75"/>
                  </a:lnTo>
                  <a:lnTo>
                    <a:pt x="250" y="75"/>
                  </a:lnTo>
                  <a:lnTo>
                    <a:pt x="267" y="77"/>
                  </a:lnTo>
                  <a:lnTo>
                    <a:pt x="283" y="84"/>
                  </a:lnTo>
                  <a:lnTo>
                    <a:pt x="296" y="94"/>
                  </a:lnTo>
                  <a:lnTo>
                    <a:pt x="306" y="108"/>
                  </a:lnTo>
                  <a:lnTo>
                    <a:pt x="313" y="123"/>
                  </a:lnTo>
                  <a:lnTo>
                    <a:pt x="316" y="141"/>
                  </a:lnTo>
                  <a:lnTo>
                    <a:pt x="316" y="144"/>
                  </a:lnTo>
                  <a:lnTo>
                    <a:pt x="326" y="148"/>
                  </a:lnTo>
                  <a:lnTo>
                    <a:pt x="335" y="155"/>
                  </a:lnTo>
                  <a:lnTo>
                    <a:pt x="340" y="164"/>
                  </a:lnTo>
                  <a:lnTo>
                    <a:pt x="342" y="176"/>
                  </a:lnTo>
                  <a:lnTo>
                    <a:pt x="340" y="189"/>
                  </a:lnTo>
                  <a:lnTo>
                    <a:pt x="333" y="200"/>
                  </a:lnTo>
                  <a:lnTo>
                    <a:pt x="323" y="207"/>
                  </a:lnTo>
                  <a:lnTo>
                    <a:pt x="310" y="210"/>
                  </a:lnTo>
                  <a:lnTo>
                    <a:pt x="283" y="210"/>
                  </a:lnTo>
                  <a:lnTo>
                    <a:pt x="283" y="200"/>
                  </a:lnTo>
                  <a:lnTo>
                    <a:pt x="303" y="200"/>
                  </a:lnTo>
                  <a:lnTo>
                    <a:pt x="304" y="199"/>
                  </a:lnTo>
                  <a:lnTo>
                    <a:pt x="307" y="200"/>
                  </a:lnTo>
                  <a:lnTo>
                    <a:pt x="309" y="200"/>
                  </a:lnTo>
                  <a:lnTo>
                    <a:pt x="319" y="197"/>
                  </a:lnTo>
                  <a:lnTo>
                    <a:pt x="326" y="192"/>
                  </a:lnTo>
                  <a:lnTo>
                    <a:pt x="330" y="185"/>
                  </a:lnTo>
                  <a:lnTo>
                    <a:pt x="332" y="176"/>
                  </a:lnTo>
                  <a:lnTo>
                    <a:pt x="330" y="168"/>
                  </a:lnTo>
                  <a:lnTo>
                    <a:pt x="326" y="160"/>
                  </a:lnTo>
                  <a:lnTo>
                    <a:pt x="319" y="155"/>
                  </a:lnTo>
                  <a:lnTo>
                    <a:pt x="310" y="153"/>
                  </a:lnTo>
                  <a:lnTo>
                    <a:pt x="304" y="153"/>
                  </a:lnTo>
                  <a:lnTo>
                    <a:pt x="305" y="148"/>
                  </a:lnTo>
                  <a:lnTo>
                    <a:pt x="305" y="141"/>
                  </a:lnTo>
                  <a:lnTo>
                    <a:pt x="302" y="123"/>
                  </a:lnTo>
                  <a:lnTo>
                    <a:pt x="295" y="108"/>
                  </a:lnTo>
                  <a:lnTo>
                    <a:pt x="283" y="95"/>
                  </a:lnTo>
                  <a:lnTo>
                    <a:pt x="267" y="88"/>
                  </a:lnTo>
                  <a:lnTo>
                    <a:pt x="250" y="85"/>
                  </a:lnTo>
                  <a:lnTo>
                    <a:pt x="242" y="86"/>
                  </a:lnTo>
                  <a:lnTo>
                    <a:pt x="234" y="87"/>
                  </a:lnTo>
                  <a:lnTo>
                    <a:pt x="229" y="88"/>
                  </a:lnTo>
                  <a:lnTo>
                    <a:pt x="228" y="83"/>
                  </a:lnTo>
                  <a:lnTo>
                    <a:pt x="223" y="63"/>
                  </a:lnTo>
                  <a:lnTo>
                    <a:pt x="212" y="45"/>
                  </a:lnTo>
                  <a:lnTo>
                    <a:pt x="199" y="30"/>
                  </a:lnTo>
                  <a:lnTo>
                    <a:pt x="182" y="19"/>
                  </a:lnTo>
                  <a:lnTo>
                    <a:pt x="164" y="12"/>
                  </a:lnTo>
                  <a:lnTo>
                    <a:pt x="143" y="10"/>
                  </a:lnTo>
                  <a:lnTo>
                    <a:pt x="121" y="13"/>
                  </a:lnTo>
                  <a:lnTo>
                    <a:pt x="101" y="21"/>
                  </a:lnTo>
                  <a:lnTo>
                    <a:pt x="83" y="35"/>
                  </a:lnTo>
                  <a:lnTo>
                    <a:pt x="70" y="52"/>
                  </a:lnTo>
                  <a:lnTo>
                    <a:pt x="62" y="72"/>
                  </a:lnTo>
                  <a:lnTo>
                    <a:pt x="59" y="94"/>
                  </a:lnTo>
                  <a:lnTo>
                    <a:pt x="59" y="100"/>
                  </a:lnTo>
                  <a:lnTo>
                    <a:pt x="55" y="101"/>
                  </a:lnTo>
                  <a:lnTo>
                    <a:pt x="40" y="104"/>
                  </a:lnTo>
                  <a:lnTo>
                    <a:pt x="28" y="111"/>
                  </a:lnTo>
                  <a:lnTo>
                    <a:pt x="19" y="122"/>
                  </a:lnTo>
                  <a:lnTo>
                    <a:pt x="12" y="135"/>
                  </a:lnTo>
                  <a:lnTo>
                    <a:pt x="10" y="149"/>
                  </a:lnTo>
                  <a:lnTo>
                    <a:pt x="12" y="164"/>
                  </a:lnTo>
                  <a:lnTo>
                    <a:pt x="20" y="179"/>
                  </a:lnTo>
                  <a:lnTo>
                    <a:pt x="31" y="190"/>
                  </a:lnTo>
                  <a:lnTo>
                    <a:pt x="44" y="196"/>
                  </a:lnTo>
                  <a:lnTo>
                    <a:pt x="60" y="200"/>
                  </a:lnTo>
                  <a:lnTo>
                    <a:pt x="60" y="210"/>
                  </a:lnTo>
                  <a:lnTo>
                    <a:pt x="41" y="207"/>
                  </a:lnTo>
                  <a:lnTo>
                    <a:pt x="25" y="199"/>
                  </a:lnTo>
                  <a:lnTo>
                    <a:pt x="11" y="185"/>
                  </a:lnTo>
                  <a:lnTo>
                    <a:pt x="3" y="169"/>
                  </a:lnTo>
                  <a:lnTo>
                    <a:pt x="0" y="149"/>
                  </a:lnTo>
                  <a:lnTo>
                    <a:pt x="2" y="133"/>
                  </a:lnTo>
                  <a:lnTo>
                    <a:pt x="9" y="118"/>
                  </a:lnTo>
                  <a:lnTo>
                    <a:pt x="20" y="106"/>
                  </a:lnTo>
                  <a:lnTo>
                    <a:pt x="33" y="96"/>
                  </a:lnTo>
                  <a:lnTo>
                    <a:pt x="48" y="90"/>
                  </a:lnTo>
                  <a:lnTo>
                    <a:pt x="52" y="70"/>
                  </a:lnTo>
                  <a:lnTo>
                    <a:pt x="60" y="50"/>
                  </a:lnTo>
                  <a:lnTo>
                    <a:pt x="71" y="34"/>
                  </a:lnTo>
                  <a:lnTo>
                    <a:pt x="86" y="19"/>
                  </a:lnTo>
                  <a:lnTo>
                    <a:pt x="103" y="9"/>
                  </a:lnTo>
                  <a:lnTo>
                    <a:pt x="123" y="2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13" name="Freeform 1162"/>
            <p:cNvSpPr>
              <a:spLocks/>
            </p:cNvSpPr>
            <p:nvPr/>
          </p:nvSpPr>
          <p:spPr bwMode="auto">
            <a:xfrm>
              <a:off x="8407401" y="5129213"/>
              <a:ext cx="365125" cy="2413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17" y="0"/>
                </a:cxn>
                <a:cxn ang="0">
                  <a:pos x="221" y="1"/>
                </a:cxn>
                <a:cxn ang="0">
                  <a:pos x="225" y="2"/>
                </a:cxn>
                <a:cxn ang="0">
                  <a:pos x="228" y="5"/>
                </a:cxn>
                <a:cxn ang="0">
                  <a:pos x="229" y="8"/>
                </a:cxn>
                <a:cxn ang="0">
                  <a:pos x="230" y="12"/>
                </a:cxn>
                <a:cxn ang="0">
                  <a:pos x="230" y="152"/>
                </a:cxn>
                <a:cxn ang="0">
                  <a:pos x="219" y="152"/>
                </a:cxn>
                <a:cxn ang="0">
                  <a:pos x="219" y="12"/>
                </a:cxn>
                <a:cxn ang="0">
                  <a:pos x="217" y="10"/>
                </a:cxn>
                <a:cxn ang="0">
                  <a:pos x="12" y="10"/>
                </a:cxn>
                <a:cxn ang="0">
                  <a:pos x="10" y="12"/>
                </a:cxn>
                <a:cxn ang="0">
                  <a:pos x="10" y="152"/>
                </a:cxn>
                <a:cxn ang="0">
                  <a:pos x="0" y="152"/>
                </a:cxn>
                <a:cxn ang="0">
                  <a:pos x="0" y="12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5" y="2"/>
                </a:cxn>
                <a:cxn ang="0">
                  <a:pos x="8" y="1"/>
                </a:cxn>
                <a:cxn ang="0">
                  <a:pos x="12" y="0"/>
                </a:cxn>
              </a:cxnLst>
              <a:rect l="0" t="0" r="r" b="b"/>
              <a:pathLst>
                <a:path w="230" h="152">
                  <a:moveTo>
                    <a:pt x="12" y="0"/>
                  </a:moveTo>
                  <a:lnTo>
                    <a:pt x="217" y="0"/>
                  </a:lnTo>
                  <a:lnTo>
                    <a:pt x="221" y="1"/>
                  </a:lnTo>
                  <a:lnTo>
                    <a:pt x="225" y="2"/>
                  </a:lnTo>
                  <a:lnTo>
                    <a:pt x="228" y="5"/>
                  </a:lnTo>
                  <a:lnTo>
                    <a:pt x="229" y="8"/>
                  </a:lnTo>
                  <a:lnTo>
                    <a:pt x="230" y="12"/>
                  </a:lnTo>
                  <a:lnTo>
                    <a:pt x="230" y="152"/>
                  </a:lnTo>
                  <a:lnTo>
                    <a:pt x="219" y="152"/>
                  </a:lnTo>
                  <a:lnTo>
                    <a:pt x="219" y="12"/>
                  </a:lnTo>
                  <a:lnTo>
                    <a:pt x="217" y="10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10" y="152"/>
                  </a:lnTo>
                  <a:lnTo>
                    <a:pt x="0" y="15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5"/>
                  </a:lnTo>
                  <a:lnTo>
                    <a:pt x="5" y="2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14" name="Freeform 1163"/>
            <p:cNvSpPr>
              <a:spLocks noEditPoints="1"/>
            </p:cNvSpPr>
            <p:nvPr/>
          </p:nvSpPr>
          <p:spPr bwMode="auto">
            <a:xfrm>
              <a:off x="8435976" y="5157788"/>
              <a:ext cx="306388" cy="188913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109"/>
                </a:cxn>
                <a:cxn ang="0">
                  <a:pos x="183" y="109"/>
                </a:cxn>
                <a:cxn ang="0">
                  <a:pos x="183" y="10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193" y="0"/>
                </a:cxn>
                <a:cxn ang="0">
                  <a:pos x="193" y="119"/>
                </a:cxn>
                <a:cxn ang="0">
                  <a:pos x="0" y="119"/>
                </a:cxn>
                <a:cxn ang="0">
                  <a:pos x="0" y="0"/>
                </a:cxn>
              </a:cxnLst>
              <a:rect l="0" t="0" r="r" b="b"/>
              <a:pathLst>
                <a:path w="193" h="119">
                  <a:moveTo>
                    <a:pt x="10" y="10"/>
                  </a:moveTo>
                  <a:lnTo>
                    <a:pt x="10" y="109"/>
                  </a:lnTo>
                  <a:lnTo>
                    <a:pt x="183" y="109"/>
                  </a:lnTo>
                  <a:lnTo>
                    <a:pt x="183" y="10"/>
                  </a:lnTo>
                  <a:lnTo>
                    <a:pt x="10" y="10"/>
                  </a:lnTo>
                  <a:close/>
                  <a:moveTo>
                    <a:pt x="0" y="0"/>
                  </a:moveTo>
                  <a:lnTo>
                    <a:pt x="193" y="0"/>
                  </a:lnTo>
                  <a:lnTo>
                    <a:pt x="193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15" name="Freeform 1164"/>
            <p:cNvSpPr>
              <a:spLocks noEditPoints="1"/>
            </p:cNvSpPr>
            <p:nvPr/>
          </p:nvSpPr>
          <p:spPr bwMode="auto">
            <a:xfrm>
              <a:off x="8355013" y="5359400"/>
              <a:ext cx="469900" cy="41275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10" y="12"/>
                </a:cxn>
                <a:cxn ang="0">
                  <a:pos x="13" y="13"/>
                </a:cxn>
                <a:cxn ang="0">
                  <a:pos x="16" y="15"/>
                </a:cxn>
                <a:cxn ang="0">
                  <a:pos x="19" y="16"/>
                </a:cxn>
                <a:cxn ang="0">
                  <a:pos x="276" y="16"/>
                </a:cxn>
                <a:cxn ang="0">
                  <a:pos x="279" y="15"/>
                </a:cxn>
                <a:cxn ang="0">
                  <a:pos x="282" y="13"/>
                </a:cxn>
                <a:cxn ang="0">
                  <a:pos x="285" y="12"/>
                </a:cxn>
                <a:cxn ang="0">
                  <a:pos x="285" y="11"/>
                </a:cxn>
                <a:cxn ang="0">
                  <a:pos x="173" y="11"/>
                </a:cxn>
                <a:cxn ang="0">
                  <a:pos x="171" y="13"/>
                </a:cxn>
                <a:cxn ang="0">
                  <a:pos x="169" y="14"/>
                </a:cxn>
                <a:cxn ang="0">
                  <a:pos x="166" y="15"/>
                </a:cxn>
                <a:cxn ang="0">
                  <a:pos x="130" y="15"/>
                </a:cxn>
                <a:cxn ang="0">
                  <a:pos x="127" y="14"/>
                </a:cxn>
                <a:cxn ang="0">
                  <a:pos x="125" y="13"/>
                </a:cxn>
                <a:cxn ang="0">
                  <a:pos x="122" y="11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129" y="0"/>
                </a:cxn>
                <a:cxn ang="0">
                  <a:pos x="130" y="5"/>
                </a:cxn>
                <a:cxn ang="0">
                  <a:pos x="165" y="5"/>
                </a:cxn>
                <a:cxn ang="0">
                  <a:pos x="166" y="0"/>
                </a:cxn>
                <a:cxn ang="0">
                  <a:pos x="296" y="0"/>
                </a:cxn>
                <a:cxn ang="0">
                  <a:pos x="296" y="17"/>
                </a:cxn>
                <a:cxn ang="0">
                  <a:pos x="294" y="18"/>
                </a:cxn>
                <a:cxn ang="0">
                  <a:pos x="291" y="20"/>
                </a:cxn>
                <a:cxn ang="0">
                  <a:pos x="285" y="22"/>
                </a:cxn>
                <a:cxn ang="0">
                  <a:pos x="279" y="25"/>
                </a:cxn>
                <a:cxn ang="0">
                  <a:pos x="273" y="26"/>
                </a:cxn>
                <a:cxn ang="0">
                  <a:pos x="22" y="26"/>
                </a:cxn>
                <a:cxn ang="0">
                  <a:pos x="15" y="25"/>
                </a:cxn>
                <a:cxn ang="0">
                  <a:pos x="9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296" h="26">
                  <a:moveTo>
                    <a:pt x="10" y="11"/>
                  </a:moveTo>
                  <a:lnTo>
                    <a:pt x="10" y="12"/>
                  </a:lnTo>
                  <a:lnTo>
                    <a:pt x="13" y="13"/>
                  </a:lnTo>
                  <a:lnTo>
                    <a:pt x="16" y="15"/>
                  </a:lnTo>
                  <a:lnTo>
                    <a:pt x="19" y="16"/>
                  </a:lnTo>
                  <a:lnTo>
                    <a:pt x="276" y="16"/>
                  </a:lnTo>
                  <a:lnTo>
                    <a:pt x="279" y="15"/>
                  </a:lnTo>
                  <a:lnTo>
                    <a:pt x="282" y="13"/>
                  </a:lnTo>
                  <a:lnTo>
                    <a:pt x="285" y="12"/>
                  </a:lnTo>
                  <a:lnTo>
                    <a:pt x="285" y="11"/>
                  </a:lnTo>
                  <a:lnTo>
                    <a:pt x="173" y="11"/>
                  </a:lnTo>
                  <a:lnTo>
                    <a:pt x="171" y="13"/>
                  </a:lnTo>
                  <a:lnTo>
                    <a:pt x="169" y="14"/>
                  </a:lnTo>
                  <a:lnTo>
                    <a:pt x="166" y="15"/>
                  </a:lnTo>
                  <a:lnTo>
                    <a:pt x="130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2" y="11"/>
                  </a:lnTo>
                  <a:lnTo>
                    <a:pt x="10" y="11"/>
                  </a:lnTo>
                  <a:close/>
                  <a:moveTo>
                    <a:pt x="0" y="0"/>
                  </a:moveTo>
                  <a:lnTo>
                    <a:pt x="129" y="0"/>
                  </a:lnTo>
                  <a:lnTo>
                    <a:pt x="130" y="5"/>
                  </a:lnTo>
                  <a:lnTo>
                    <a:pt x="165" y="5"/>
                  </a:lnTo>
                  <a:lnTo>
                    <a:pt x="166" y="0"/>
                  </a:lnTo>
                  <a:lnTo>
                    <a:pt x="296" y="0"/>
                  </a:lnTo>
                  <a:lnTo>
                    <a:pt x="296" y="17"/>
                  </a:lnTo>
                  <a:lnTo>
                    <a:pt x="294" y="18"/>
                  </a:lnTo>
                  <a:lnTo>
                    <a:pt x="291" y="20"/>
                  </a:lnTo>
                  <a:lnTo>
                    <a:pt x="285" y="22"/>
                  </a:lnTo>
                  <a:lnTo>
                    <a:pt x="279" y="25"/>
                  </a:lnTo>
                  <a:lnTo>
                    <a:pt x="273" y="26"/>
                  </a:lnTo>
                  <a:lnTo>
                    <a:pt x="22" y="26"/>
                  </a:lnTo>
                  <a:lnTo>
                    <a:pt x="15" y="25"/>
                  </a:lnTo>
                  <a:lnTo>
                    <a:pt x="9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16" name="Freeform 1165"/>
            <p:cNvSpPr>
              <a:spLocks/>
            </p:cNvSpPr>
            <p:nvPr/>
          </p:nvSpPr>
          <p:spPr bwMode="auto">
            <a:xfrm>
              <a:off x="8540751" y="5160963"/>
              <a:ext cx="84138" cy="82550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3" y="7"/>
                </a:cxn>
                <a:cxn ang="0">
                  <a:pos x="8" y="52"/>
                </a:cxn>
                <a:cxn ang="0">
                  <a:pos x="0" y="45"/>
                </a:cxn>
                <a:cxn ang="0">
                  <a:pos x="46" y="0"/>
                </a:cxn>
              </a:cxnLst>
              <a:rect l="0" t="0" r="r" b="b"/>
              <a:pathLst>
                <a:path w="53" h="52">
                  <a:moveTo>
                    <a:pt x="46" y="0"/>
                  </a:moveTo>
                  <a:lnTo>
                    <a:pt x="53" y="7"/>
                  </a:lnTo>
                  <a:lnTo>
                    <a:pt x="8" y="52"/>
                  </a:lnTo>
                  <a:lnTo>
                    <a:pt x="0" y="45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  <p:sp>
          <p:nvSpPr>
            <p:cNvPr id="217" name="Freeform 1166"/>
            <p:cNvSpPr>
              <a:spLocks/>
            </p:cNvSpPr>
            <p:nvPr/>
          </p:nvSpPr>
          <p:spPr bwMode="auto">
            <a:xfrm>
              <a:off x="8528051" y="5160963"/>
              <a:ext cx="142875" cy="142875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90" y="7"/>
                </a:cxn>
                <a:cxn ang="0">
                  <a:pos x="7" y="90"/>
                </a:cxn>
                <a:cxn ang="0">
                  <a:pos x="0" y="83"/>
                </a:cxn>
                <a:cxn ang="0">
                  <a:pos x="83" y="0"/>
                </a:cxn>
              </a:cxnLst>
              <a:rect l="0" t="0" r="r" b="b"/>
              <a:pathLst>
                <a:path w="90" h="90">
                  <a:moveTo>
                    <a:pt x="83" y="0"/>
                  </a:moveTo>
                  <a:lnTo>
                    <a:pt x="90" y="7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73" name="Группа 17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81" name="Половина рамки 180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8" name="Половина рамки 197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1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223" name="Прямая соединительная линия 222"/>
          <p:cNvCxnSpPr/>
          <p:nvPr/>
        </p:nvCxnSpPr>
        <p:spPr>
          <a:xfrm>
            <a:off x="105100" y="843558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0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54"/>
          <p:cNvSpPr txBox="1">
            <a:spLocks/>
          </p:cNvSpPr>
          <p:nvPr/>
        </p:nvSpPr>
        <p:spPr>
          <a:xfrm>
            <a:off x="1403648" y="390447"/>
            <a:ext cx="6336704" cy="338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МЕТОДИЧЕСКАЯ ПОДДЕРЖКА</a:t>
            </a:r>
            <a:endParaRPr lang="ru-RU" sz="28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 descr="Z:\Рыбаков И.П\Горячая линия\logo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8" y="954057"/>
            <a:ext cx="8335794" cy="21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3172782"/>
            <a:ext cx="8318788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единства информационного образовательного пространства Владимирской области, повышение качества и доступности государственных и муниципальных услуг в сфере образования, повышение эффективности процессов управления образованием посредством применения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ИКТ</a:t>
            </a: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5100" y="771550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3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54"/>
          <p:cNvSpPr txBox="1">
            <a:spLocks/>
          </p:cNvSpPr>
          <p:nvPr/>
        </p:nvSpPr>
        <p:spPr>
          <a:xfrm>
            <a:off x="971600" y="411510"/>
            <a:ext cx="5112568" cy="338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МЕТОДИЧЕСКАЯ ПОДДЕРЖКА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505" y="897565"/>
            <a:ext cx="8750175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внедрения средств информатизации, использования портала и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образовательными организациями Владимирской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85680"/>
            <a:ext cx="4176464" cy="2308328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Z:\Рыбаков И.П\Горячая линия\logo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24" y="267494"/>
            <a:ext cx="2929740" cy="7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67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1304" y="1685002"/>
            <a:ext cx="394266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0" indent="-3556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оказания государственных и муниципальных услуг в сфере образования в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электронном 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image.freepik.com/free-photo/no-translate-detected_13339-727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28" y="1923678"/>
            <a:ext cx="3315472" cy="2458577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1" y="1005577"/>
            <a:ext cx="7045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ru-RU" alt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7" descr="vladim9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5" name="Заголовок 54"/>
          <p:cNvSpPr txBox="1">
            <a:spLocks/>
          </p:cNvSpPr>
          <p:nvPr/>
        </p:nvSpPr>
        <p:spPr>
          <a:xfrm>
            <a:off x="971600" y="411510"/>
            <a:ext cx="5112568" cy="338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МЕТОДИЧЕСКАЯ ПОДДЕРЖКА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9" name="Picture 2" descr="Z:\Рыбаков И.П\Горячая линия\logo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24" y="267494"/>
            <a:ext cx="2929740" cy="7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477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87574"/>
            <a:ext cx="831878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  <a:p>
            <a:pPr algn="ctr"/>
            <a:endParaRPr lang="ru-RU" altLang="ru-RU" sz="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</a:t>
            </a:r>
            <a:r>
              <a:rPr lang="ru-RU" altLang="ru-R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системе образования Владимирской области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aca-apac.com/images/default-source/Product-Logo/netgain_managed_monitoring_service.png?sfvrsn=4a2a090_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94" y="1347614"/>
            <a:ext cx="5028870" cy="35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Заголовок 54"/>
          <p:cNvSpPr txBox="1">
            <a:spLocks/>
          </p:cNvSpPr>
          <p:nvPr/>
        </p:nvSpPr>
        <p:spPr>
          <a:xfrm>
            <a:off x="971600" y="411510"/>
            <a:ext cx="5112568" cy="338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МЕТОДИЧЕСКАЯ ПОДДЕРЖКА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8" name="Picture 2" descr="Z:\Рыбаков И.П\Горячая линия\logo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24" y="267494"/>
            <a:ext cx="2929740" cy="7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9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749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Информационный портал </a:t>
            </a:r>
          </a:p>
          <a:p>
            <a:pPr algn="ctr"/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«Электронное образование Владимирской области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»</a:t>
            </a:r>
          </a:p>
          <a:p>
            <a:pPr algn="ctr"/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бразование33.рф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95736" y="1779662"/>
            <a:ext cx="5292588" cy="3248918"/>
          </a:xfrm>
          <a:prstGeom prst="rect">
            <a:avLst/>
          </a:prstGeom>
        </p:spPr>
      </p:pic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Половина рамки 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" name="Половина рамки 9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05100" y="1525992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2" name="Рисунок 7" descr="vladim99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0002" y="951570"/>
            <a:ext cx="8318788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  <a:p>
            <a:pPr algn="just"/>
            <a:endParaRPr lang="ru-RU" alt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72" y="1707654"/>
            <a:ext cx="4694844" cy="2808312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089614"/>
            <a:ext cx="30603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инструктивно-методических и аналитических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8" name="Заголовок 54"/>
          <p:cNvSpPr txBox="1">
            <a:spLocks/>
          </p:cNvSpPr>
          <p:nvPr/>
        </p:nvSpPr>
        <p:spPr>
          <a:xfrm>
            <a:off x="971600" y="411510"/>
            <a:ext cx="5112568" cy="338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МЕТОДИЧЕСКАЯ ПОДДЕРЖКА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9" name="Picture 2" descr="Z:\Рыбаков И.П\Горячая линия\logo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24" y="267494"/>
            <a:ext cx="2929740" cy="7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0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54"/>
          <p:cNvSpPr txBox="1">
            <a:spLocks/>
          </p:cNvSpPr>
          <p:nvPr/>
        </p:nvSpPr>
        <p:spPr>
          <a:xfrm>
            <a:off x="755576" y="270961"/>
            <a:ext cx="7704856" cy="860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РЕГИОНАЛЬНЫЙ ЦЕНТР ОБРАБОТКИ ДАННЫХ СИСТЕМЫ ОБРАЗОВАНИЯ</a:t>
            </a:r>
            <a:endParaRPr lang="ru-RU" sz="2400" b="1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C:\Users\rcito_user\Desktop\IMG_20190419_1128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8"/>
          <a:stretch/>
        </p:blipFill>
        <p:spPr bwMode="auto">
          <a:xfrm>
            <a:off x="4932040" y="1635646"/>
            <a:ext cx="3721826" cy="2663052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0804" y="1385510"/>
            <a:ext cx="475123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Размещение, </a:t>
            </a:r>
            <a:endParaRPr 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0">
              <a:buClr>
                <a:srgbClr val="C00000"/>
              </a:buClr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0">
              <a:spcAft>
                <a:spcPts val="600"/>
              </a:spcAft>
              <a:buClr>
                <a:srgbClr val="C00000"/>
              </a:buClr>
            </a:pP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персональных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данных,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содержащихся в базах данных информационных систем образовательных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организаций;</a:t>
            </a:r>
            <a:endParaRPr 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ыгрузка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из информационных систем образовательных организаций на муниципальный, региональный и федеральный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уровень.</a:t>
            </a:r>
            <a:endParaRPr lang="ru-RU" alt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05100" y="1203598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3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5912" y="2571750"/>
            <a:ext cx="831878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работы кафедры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ru-RU" alt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научно-методическое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аналитическое и экспертное сопровождение цифровой трансформации образования Владимирской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0557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КАФЕДРА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ЦИФРОВОГО </a:t>
            </a:r>
            <a:r>
              <a:rPr lang="ru-RU" sz="3200" b="1" dirty="0">
                <a:solidFill>
                  <a:srgbClr val="C00000"/>
                </a:solidFill>
              </a:rPr>
              <a:t>ОБРАЗОВАНИЯ И ИНФОРМАЦИОННОЙ </a:t>
            </a:r>
            <a:r>
              <a:rPr lang="ru-RU" sz="3200" b="1" dirty="0" smtClean="0">
                <a:solidFill>
                  <a:srgbClr val="C00000"/>
                </a:solidFill>
              </a:rPr>
              <a:t>БЕЗОПАСНОСТИ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Кондратьева\ВИ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5536" y="915566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pic>
        <p:nvPicPr>
          <p:cNvPr id="10242" name="Picture 2" descr="https://ido.tsu.ru/files_global/news/09.06.2014/IMG_5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6" y="2699304"/>
            <a:ext cx="3600396" cy="2192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453" y="1419622"/>
            <a:ext cx="86216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</a:t>
            </a:r>
            <a:endParaRPr lang="ru-RU" altLang="ru-RU" sz="2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buClr>
                <a:srgbClr val="C00000"/>
              </a:buClr>
            </a:pP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 </a:t>
            </a: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руководящих </a:t>
            </a: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</a:t>
            </a:r>
          </a:p>
          <a:p>
            <a:pPr lvl="0" algn="ctr">
              <a:buClr>
                <a:srgbClr val="C00000"/>
              </a:buClr>
            </a:pP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организаций </a:t>
            </a: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Владимирской области </a:t>
            </a:r>
            <a:endParaRPr lang="ru-RU" altLang="ru-RU" sz="2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buClr>
                <a:srgbClr val="C00000"/>
              </a:buClr>
            </a:pP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ключевых </a:t>
            </a: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 цифрового образования</a:t>
            </a:r>
          </a:p>
        </p:txBody>
      </p:sp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8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57957"/>
            <a:ext cx="831878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313" y="1372582"/>
            <a:ext cx="85744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основных форм дистанционного обучения с применением интернет-технологий </a:t>
            </a: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онлайн-обучения) для обучения детей, </a:t>
            </a: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педагогических </a:t>
            </a:r>
            <a:r>
              <a:rPr lang="ru-RU" alt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и руководящих работников образовательных организаций Владимирской </a:t>
            </a: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altLang="ru-RU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18" y="2980884"/>
            <a:ext cx="4663690" cy="1967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91203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4016" y="1563638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методическая поддержка регионального сайта проектной деятельности «</a:t>
            </a:r>
            <a:r>
              <a:rPr lang="ru-RU" alt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-Владимир»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24" y="2409732"/>
            <a:ext cx="6642739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02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91203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0002" y="1491630"/>
            <a:ext cx="8318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методическая поддержка учителей информатики (информатики и ИКТ)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402711"/>
            <a:ext cx="5028613" cy="251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28301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08520" y="1347614"/>
            <a:ext cx="910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квалификации администрации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Владимирской области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ответственных за защиту </a:t>
            </a:r>
            <a:r>
              <a:rPr lang="ru-RU" alt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ПДн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АИБ в области информационной безопасности и защиты информации</a:t>
            </a:r>
          </a:p>
          <a:p>
            <a:pPr lvl="0" algn="ctr">
              <a:buClr>
                <a:srgbClr val="C00000"/>
              </a:buClr>
            </a:pP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2" y="2839641"/>
            <a:ext cx="4307243" cy="2154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51570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80528" y="1383618"/>
            <a:ext cx="9361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модернизации и развития информационно-технической инфраструктуры образовательных организаций Владимирской области,   в </a:t>
            </a:r>
            <a:r>
              <a:rPr lang="ru-RU" altLang="ru-R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buClr>
                <a:srgbClr val="C00000"/>
              </a:buClr>
            </a:pP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2765160"/>
            <a:ext cx="4473721" cy="2236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91203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pic>
        <p:nvPicPr>
          <p:cNvPr id="3074" name="Picture 2" descr="http://itd3.mycdn.me/image?id=859155628774&amp;t=20&amp;plc=WEB&amp;tkn=*3NAw8jmhGNu_2lF71liEttQdR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16" y="2279451"/>
            <a:ext cx="4072424" cy="264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282" y="1379205"/>
            <a:ext cx="9048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мастерства педагогов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образовательной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робототехники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" descr="map 19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696502"/>
            <a:ext cx="8534430" cy="43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750081"/>
            <a:ext cx="8501122" cy="428628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9"/>
          <p:cNvSpPr txBox="1">
            <a:spLocks noChangeArrowheads="1"/>
          </p:cNvSpPr>
          <p:nvPr/>
        </p:nvSpPr>
        <p:spPr bwMode="auto">
          <a:xfrm>
            <a:off x="1500166" y="627534"/>
            <a:ext cx="6572296" cy="57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681" tIns="39840" rIns="79681" bIns="398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 smtClean="0">
                <a:solidFill>
                  <a:srgbClr val="C00000"/>
                </a:solidFill>
                <a:latin typeface="Arial Narrow" pitchFamily="34" charset="0"/>
                <a:cs typeface="Tahoma" pitchFamily="34" charset="0"/>
              </a:rPr>
              <a:t>21</a:t>
            </a:r>
            <a:r>
              <a:rPr lang="ru-RU" altLang="ru-RU" sz="3200" b="1" dirty="0" smtClean="0">
                <a:solidFill>
                  <a:srgbClr val="002060"/>
                </a:solidFill>
                <a:latin typeface="Arial Narrow" pitchFamily="34" charset="0"/>
                <a:cs typeface="Tahoma" pitchFamily="34" charset="0"/>
              </a:rPr>
              <a:t> </a:t>
            </a:r>
            <a:r>
              <a:rPr lang="ru-RU" altLang="ru-RU" sz="3200" b="1" dirty="0" smtClean="0">
                <a:solidFill>
                  <a:srgbClr val="0000CC"/>
                </a:solidFill>
                <a:latin typeface="Arial Narrow" pitchFamily="34" charset="0"/>
                <a:cs typeface="Tahoma" pitchFamily="34" charset="0"/>
              </a:rPr>
              <a:t>территория Владимирской области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733129" y="1491630"/>
            <a:ext cx="0" cy="1949716"/>
          </a:xfrm>
          <a:prstGeom prst="straightConnector1">
            <a:avLst/>
          </a:prstGeom>
          <a:ln w="19050">
            <a:solidFill>
              <a:srgbClr val="4DB0C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225343" y="2678307"/>
            <a:ext cx="7373168" cy="0"/>
          </a:xfrm>
          <a:prstGeom prst="line">
            <a:avLst/>
          </a:prstGeom>
          <a:ln w="19050">
            <a:solidFill>
              <a:srgbClr val="4DB0C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Группа 237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239" name="Половина рамки 238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6" name="Половина рамки 24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4932040" y="1131590"/>
            <a:ext cx="3600400" cy="8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651" tIns="39825" rIns="79651" bIns="39825">
            <a:spAutoFit/>
          </a:bodyPr>
          <a:lstStyle>
            <a:defPPr>
              <a:defRPr lang="ru-RU"/>
            </a:defPPr>
            <a:lvl1pPr algn="r">
              <a:lnSpc>
                <a:spcPct val="150000"/>
              </a:lnSpc>
              <a:defRPr sz="1600">
                <a:solidFill>
                  <a:srgbClr val="002060"/>
                </a:solidFill>
                <a:latin typeface="+mj-lt"/>
                <a:ea typeface="Times New Roman"/>
                <a:cs typeface="Times New Roman" pitchFamily="18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1800" b="1" dirty="0">
                <a:solidFill>
                  <a:srgbClr val="C00000"/>
                </a:solidFill>
              </a:rPr>
              <a:t> «Электронное </a:t>
            </a:r>
            <a:r>
              <a:rPr lang="ru-RU" sz="1800" b="1" dirty="0" smtClean="0">
                <a:solidFill>
                  <a:srgbClr val="C00000"/>
                </a:solidFill>
              </a:rPr>
              <a:t>доп. образование</a:t>
            </a:r>
            <a:r>
              <a:rPr lang="ru-RU" sz="1800" b="1" dirty="0">
                <a:solidFill>
                  <a:srgbClr val="C00000"/>
                </a:solidFill>
              </a:rPr>
              <a:t>» </a:t>
            </a:r>
            <a:r>
              <a:rPr lang="ru-RU" b="1" dirty="0" smtClean="0">
                <a:solidFill>
                  <a:srgbClr val="0000CC"/>
                </a:solidFill>
              </a:rPr>
              <a:t>пользователя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863668" y="1131590"/>
            <a:ext cx="3132268" cy="8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651" tIns="39825" rIns="79651" bIns="39825">
            <a:spAutoFit/>
          </a:bodyPr>
          <a:lstStyle>
            <a:defPPr>
              <a:defRPr lang="ru-RU"/>
            </a:defPPr>
            <a:lvl1pPr algn="r">
              <a:lnSpc>
                <a:spcPct val="150000"/>
              </a:lnSpc>
              <a:defRPr sz="160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«</a:t>
            </a:r>
            <a:r>
              <a:rPr lang="ru-RU" sz="1800" b="1" dirty="0">
                <a:solidFill>
                  <a:srgbClr val="C00000"/>
                </a:solidFill>
                <a:latin typeface="Calibri"/>
              </a:rPr>
              <a:t>Электронный детский сад</a:t>
            </a:r>
            <a:r>
              <a:rPr lang="ru-RU" sz="1800" b="1" dirty="0" smtClean="0">
                <a:solidFill>
                  <a:srgbClr val="C00000"/>
                </a:solidFill>
                <a:latin typeface="Calibri"/>
              </a:rPr>
              <a:t>»</a:t>
            </a:r>
            <a:r>
              <a:rPr lang="ru-RU" sz="18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b="1" dirty="0" smtClean="0">
                <a:solidFill>
                  <a:srgbClr val="0000CC"/>
                </a:solidFill>
                <a:latin typeface="Calibri"/>
              </a:rPr>
              <a:t>пользователей</a:t>
            </a:r>
            <a:endParaRPr lang="ru-RU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24966" y="195486"/>
            <a:ext cx="8682219" cy="4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651" tIns="39825" rIns="79651" bIns="39825">
            <a:spAutoFit/>
          </a:bodyPr>
          <a:lstStyle>
            <a:defPPr>
              <a:defRPr lang="ru-RU"/>
            </a:defPPr>
            <a:lvl1pPr algn="ctr">
              <a:defRPr sz="2800">
                <a:solidFill>
                  <a:srgbClr val="002060"/>
                </a:solidFill>
                <a:latin typeface="+mj-lt"/>
                <a:cs typeface="Tahoma" pitchFamily="34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b="1" dirty="0" smtClean="0">
                <a:solidFill>
                  <a:srgbClr val="0000CC"/>
                </a:solidFill>
              </a:rPr>
              <a:t>ВСЕГО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755027 </a:t>
            </a:r>
            <a:r>
              <a:rPr lang="ru-RU" altLang="ru-RU" sz="2400" b="1" dirty="0" smtClean="0">
                <a:solidFill>
                  <a:srgbClr val="0000CC"/>
                </a:solidFill>
              </a:rPr>
              <a:t>пользователей систем</a:t>
            </a:r>
            <a:endParaRPr lang="ru-RU" altLang="ru-RU" sz="2400" b="1" dirty="0">
              <a:solidFill>
                <a:srgbClr val="0000CC"/>
              </a:solidFill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6156176" y="2593758"/>
            <a:ext cx="2767438" cy="8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651" tIns="39825" rIns="79651" bIns="39825">
            <a:spAutoFit/>
          </a:bodyPr>
          <a:lstStyle>
            <a:defPPr>
              <a:defRPr lang="ru-RU"/>
            </a:defPPr>
            <a:lvl1pPr algn="r">
              <a:lnSpc>
                <a:spcPct val="150000"/>
              </a:lnSpc>
              <a:defRPr sz="1600">
                <a:solidFill>
                  <a:srgbClr val="002060"/>
                </a:solidFill>
                <a:latin typeface="+mj-lt"/>
                <a:ea typeface="Times New Roman"/>
                <a:cs typeface="Times New Roman" pitchFamily="18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1800" b="1" dirty="0">
                <a:solidFill>
                  <a:srgbClr val="C00000"/>
                </a:solidFill>
              </a:rPr>
              <a:t>«Электронный колледж» </a:t>
            </a:r>
            <a:r>
              <a:rPr lang="ru-RU" b="1" dirty="0">
                <a:solidFill>
                  <a:srgbClr val="0000CC"/>
                </a:solidFill>
              </a:rPr>
              <a:t>пользователей 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1079592" y="2593758"/>
            <a:ext cx="2772329" cy="8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651" tIns="39825" rIns="79651" bIns="39825">
            <a:spAutoFit/>
          </a:bodyPr>
          <a:lstStyle>
            <a:defPPr>
              <a:defRPr lang="ru-RU"/>
            </a:defPPr>
            <a:lvl1pPr algn="r">
              <a:lnSpc>
                <a:spcPct val="150000"/>
              </a:lnSpc>
              <a:defRPr sz="1600">
                <a:solidFill>
                  <a:srgbClr val="002060"/>
                </a:solidFill>
                <a:latin typeface="+mj-lt"/>
                <a:ea typeface="Times New Roman"/>
                <a:cs typeface="Times New Roman" pitchFamily="18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1800" b="1" dirty="0">
                <a:solidFill>
                  <a:srgbClr val="C00000"/>
                </a:solidFill>
              </a:rPr>
              <a:t>«Электронная школа» </a:t>
            </a:r>
            <a:r>
              <a:rPr lang="ru-RU" b="1" dirty="0">
                <a:solidFill>
                  <a:srgbClr val="0000CC"/>
                </a:solidFill>
              </a:rPr>
              <a:t>пользователей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7504" y="1923678"/>
            <a:ext cx="1478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493 </a:t>
            </a:r>
            <a:endParaRPr lang="ru-RU" altLang="ru-RU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организаций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59060" y="3861627"/>
            <a:ext cx="1478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338 </a:t>
            </a:r>
          </a:p>
          <a:p>
            <a:r>
              <a:rPr lang="ru-RU" alt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организаций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26889" y="1923678"/>
            <a:ext cx="1478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139 </a:t>
            </a:r>
          </a:p>
          <a:p>
            <a:pPr algn="r"/>
            <a:r>
              <a:rPr lang="ru-RU" alt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организаций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526889" y="3861626"/>
            <a:ext cx="1478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36 </a:t>
            </a:r>
          </a:p>
          <a:p>
            <a:pPr algn="r"/>
            <a:r>
              <a:rPr lang="ru-RU" alt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организаций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60380" y="1419622"/>
            <a:ext cx="1839630" cy="646296"/>
          </a:xfrm>
          <a:prstGeom prst="rect">
            <a:avLst/>
          </a:prstGeom>
        </p:spPr>
        <p:txBody>
          <a:bodyPr wrap="square" lIns="91405" tIns="45703" rIns="91405" bIns="45703">
            <a:spAutoFit/>
          </a:bodyPr>
          <a:lstStyle/>
          <a:p>
            <a:r>
              <a:rPr lang="ru-RU" sz="3600" b="1" dirty="0">
                <a:solidFill>
                  <a:srgbClr val="0000CC"/>
                </a:solidFill>
                <a:latin typeface="Arial Narrow" pitchFamily="34" charset="0"/>
                <a:cs typeface="Tahoma" pitchFamily="34" charset="0"/>
              </a:rPr>
              <a:t>135804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719978" y="1419622"/>
            <a:ext cx="1948366" cy="646296"/>
          </a:xfrm>
          <a:prstGeom prst="rect">
            <a:avLst/>
          </a:prstGeom>
        </p:spPr>
        <p:txBody>
          <a:bodyPr wrap="square" lIns="91405" tIns="45703" rIns="91405" bIns="45703">
            <a:spAutoFit/>
          </a:bodyPr>
          <a:lstStyle/>
          <a:p>
            <a:r>
              <a:rPr lang="ru-RU" sz="3600" b="1" dirty="0">
                <a:solidFill>
                  <a:srgbClr val="0000CC"/>
                </a:solidFill>
                <a:latin typeface="Arial Narrow" pitchFamily="34" charset="0"/>
                <a:cs typeface="Tahoma" pitchFamily="34" charset="0"/>
              </a:rPr>
              <a:t>210515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724128" y="2863788"/>
            <a:ext cx="1983018" cy="646296"/>
          </a:xfrm>
          <a:prstGeom prst="rect">
            <a:avLst/>
          </a:prstGeom>
        </p:spPr>
        <p:txBody>
          <a:bodyPr wrap="square" lIns="91405" tIns="45703" rIns="91405" bIns="45703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Arial Narrow" pitchFamily="34" charset="0"/>
                <a:cs typeface="Tahoma" pitchFamily="34" charset="0"/>
              </a:rPr>
              <a:t>108016</a:t>
            </a:r>
            <a:endParaRPr lang="ru-RU" sz="3600" b="1" dirty="0">
              <a:solidFill>
                <a:srgbClr val="0000CC"/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09420" y="2874191"/>
            <a:ext cx="1662564" cy="646296"/>
          </a:xfrm>
          <a:prstGeom prst="rect">
            <a:avLst/>
          </a:prstGeom>
        </p:spPr>
        <p:txBody>
          <a:bodyPr wrap="none" lIns="91405" tIns="45703" rIns="91405" bIns="45703">
            <a:spAutoFit/>
          </a:bodyPr>
          <a:lstStyle/>
          <a:p>
            <a:pPr indent="215819" algn="ctr"/>
            <a:r>
              <a:rPr lang="ru-RU" sz="3600" b="1" dirty="0" smtClean="0">
                <a:solidFill>
                  <a:srgbClr val="0000CC"/>
                </a:solidFill>
                <a:latin typeface="Arial Narrow" pitchFamily="34" charset="0"/>
                <a:cs typeface="Tahoma" pitchFamily="34" charset="0"/>
              </a:rPr>
              <a:t>269438</a:t>
            </a:r>
            <a:endParaRPr lang="ru-RU" sz="3600" b="1" dirty="0">
              <a:solidFill>
                <a:srgbClr val="0000CC"/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63690" y="3435846"/>
            <a:ext cx="5832647" cy="120029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lIns="91405" tIns="45703" rIns="91405" bIns="45703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4" charset="0"/>
              </a:rPr>
              <a:t>Пользователей портала системы образования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4" charset="0"/>
              </a:rPr>
              <a:t>31254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ahoma" pitchFamily="34" charset="0"/>
            </a:endParaRPr>
          </a:p>
        </p:txBody>
      </p:sp>
      <p:pic>
        <p:nvPicPr>
          <p:cNvPr id="40" name="Рисунок 7" descr="vladim9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7" descr="vladim9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329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44" name="Picture 2" descr="D:\Кондратьева\ВИ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8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91203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659" y="1491630"/>
            <a:ext cx="9000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партнерских связей в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altLang="ru-R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образования и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 безопасности</a:t>
            </a:r>
          </a:p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51" y="2577307"/>
            <a:ext cx="5619453" cy="2370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2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Группа 1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5" name="Половина рамки 1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овина рамки 1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0002" y="991203"/>
            <a:ext cx="83187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658" y="1599643"/>
            <a:ext cx="8789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Научно-методическое сопровождение Федерального проекта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среда»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2638389"/>
            <a:ext cx="6109647" cy="2291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институт </a:t>
            </a:r>
            <a:r>
              <a:rPr lang="ru-RU" sz="1100" b="1" dirty="0">
                <a:solidFill>
                  <a:srgbClr val="0000CC"/>
                </a:solidFill>
              </a:rPr>
              <a:t>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4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КАФЕДРА </a:t>
            </a:r>
            <a:r>
              <a:rPr lang="ru-RU" sz="2400" b="1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ЦИФРОВОГО </a:t>
            </a: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ОБРАЗОВАНИЯ И ИНФОРМАЦИОННОЙ БЕЗОПАСНОСТИ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5100" y="987574"/>
            <a:ext cx="88948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0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73691" y="1429842"/>
            <a:ext cx="7786741" cy="9108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Информация об образовательных организациях Владимирской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1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12251" r="34295" b="26210"/>
          <a:stretch/>
        </p:blipFill>
        <p:spPr bwMode="auto">
          <a:xfrm>
            <a:off x="899592" y="2355725"/>
            <a:ext cx="4905822" cy="247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оле 33"/>
          <p:cNvSpPr txBox="1"/>
          <p:nvPr/>
        </p:nvSpPr>
        <p:spPr>
          <a:xfrm>
            <a:off x="1860208" y="843558"/>
            <a:ext cx="5256584" cy="45362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algn="ct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32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effectLst/>
                <a:latin typeface="Times New Roman"/>
                <a:ea typeface="Calibri"/>
                <a:cs typeface="Times New Roman"/>
              </a:rPr>
              <a:t>ИНФОРМАЦИОННЫЕ</a:t>
            </a:r>
            <a:endParaRPr lang="ru-RU" sz="1600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08" y="2460020"/>
            <a:ext cx="2867660" cy="226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0" name="Половина рамки 9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" name="Половина рамки 10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" name="Рисунок 7" descr="vladim9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16" name="Picture 2" descr="D:\Кондратьева\ВИ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28595" y="274334"/>
            <a:ext cx="8291293" cy="569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Функциональные возможности</a:t>
            </a:r>
            <a:r>
              <a:rPr kumimoji="0" lang="ru-RU" b="0" i="0" u="none" strike="noStrike" kern="1200" cap="none" spc="0" normalizeH="0" baseline="0" noProof="0" dirty="0" smtClean="0"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b="0" i="0" u="none" strike="noStrike" kern="1200" cap="none" spc="0" normalizeH="0" baseline="0" noProof="0" dirty="0" smtClean="0"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b="1" i="0" u="none" strike="noStrike" kern="1200" cap="none" spc="0" normalizeH="0" baseline="0" noProof="0" dirty="0" smtClean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информационного портала системы образования Владимирской области</a:t>
            </a:r>
            <a:endParaRPr kumimoji="0" lang="ru-RU" b="1" i="0" u="none" strike="noStrike" kern="1200" cap="none" spc="0" normalizeH="0" baseline="0" noProof="0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0035" y="535780"/>
            <a:ext cx="5054309" cy="25400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Информация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 реализации в образовательных учреждениях  области программ дошкольного, начального общего, основного общего, среднего (полного) общего образования, а также дополнительных общеобразовательных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42304" y="3165816"/>
            <a:ext cx="8606160" cy="1566174"/>
            <a:chOff x="0" y="0"/>
            <a:chExt cx="6543304" cy="1246909"/>
          </a:xfrm>
        </p:grpSpPr>
        <p:pic>
          <p:nvPicPr>
            <p:cNvPr id="6" name="Рисунок 5" descr="\\192.168.100.1\pub\РЦИТО (не удалять)\конкурс ПОРТАЛ\дет сад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91294" cy="1246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546" y="0"/>
              <a:ext cx="1591293" cy="1246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761" y="0"/>
              <a:ext cx="1567543" cy="123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966" y="0"/>
              <a:ext cx="1555668" cy="123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3" name="Половина рамки 12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овина рамки 13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" name="Рисунок 7" descr="vladim99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19" name="Picture 2" descr="D:\Кондратьева\ВИР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652121" y="535780"/>
            <a:ext cx="3096344" cy="25400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Предоставление информации об образовательных программах и учебных планах,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годовых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календарных учебных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графиках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34"/>
          <p:cNvSpPr txBox="1"/>
          <p:nvPr/>
        </p:nvSpPr>
        <p:spPr>
          <a:xfrm>
            <a:off x="611560" y="289343"/>
            <a:ext cx="7746084" cy="4822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algn="ct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effectLst/>
                <a:latin typeface="Times New Roman"/>
                <a:ea typeface="Calibri"/>
                <a:cs typeface="Times New Roman"/>
              </a:rPr>
              <a:t>ПЕРЕХОД НА ИНФОРМАЦИОННЫЕ РЕСУРСЫ</a:t>
            </a:r>
            <a:endParaRPr lang="ru-RU" sz="1200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4348" y="769365"/>
            <a:ext cx="7858180" cy="7942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7800" lvl="0" indent="-177800" algn="ctr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Предоставляется </a:t>
            </a:r>
            <a:r>
              <a:rPr lang="ru-RU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возможность перехода на следующие информационные ресурсы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5" name="Половина рамки 14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овина рамки 15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54" y="1602228"/>
            <a:ext cx="2195038" cy="1544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34" y="1613666"/>
            <a:ext cx="2134204" cy="1532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30" y="1603745"/>
            <a:ext cx="2207494" cy="1544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91" y="2615525"/>
            <a:ext cx="2116452" cy="1532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10" y="2626962"/>
            <a:ext cx="2160240" cy="1509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12" y="3394357"/>
            <a:ext cx="2258286" cy="1578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7" descr="vladim99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21" name="Picture 2" descr="D:\Кондратьева\ВИРО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37"/>
          <p:cNvSpPr txBox="1"/>
          <p:nvPr/>
        </p:nvSpPr>
        <p:spPr>
          <a:xfrm>
            <a:off x="1103486" y="289148"/>
            <a:ext cx="6924898" cy="41039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2400" b="1" dirty="0">
                <a:ln w="5271" cap="flat" cmpd="sng" algn="ctr">
                  <a:noFill/>
                  <a:prstDash val="solid"/>
                  <a:round/>
                </a:ln>
                <a:solidFill>
                  <a:srgbClr val="0000CC"/>
                </a:solidFill>
                <a:effectLst/>
                <a:latin typeface="Times New Roman"/>
                <a:ea typeface="Calibri"/>
                <a:cs typeface="Times New Roman"/>
              </a:rPr>
              <a:t>ОКАЗАНИЕ УСЛУГ В СФЕРЕ ОБРАЗОВАНИЯ</a:t>
            </a:r>
            <a:endParaRPr lang="ru-RU" sz="2400" dirty="0">
              <a:ln w="5271" cap="flat" cmpd="sng" algn="ctr">
                <a:noFill/>
                <a:prstDash val="solid"/>
                <a:round/>
              </a:ln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9" y="861560"/>
            <a:ext cx="6408712" cy="8460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Приём </a:t>
            </a:r>
            <a:r>
              <a:rPr lang="ru-RU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заявлений, постановка на учёт и зачисление детей в образовательные 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учреждения</a:t>
            </a:r>
            <a:r>
              <a:rPr lang="en-US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Владимирской области</a:t>
            </a:r>
            <a:r>
              <a:rPr lang="ru-RU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20" name="Половина рамки 19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21" name="Половина рамки 20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9"/>
          <a:stretch/>
        </p:blipFill>
        <p:spPr bwMode="auto">
          <a:xfrm>
            <a:off x="214313" y="2211710"/>
            <a:ext cx="5196198" cy="25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 descr="vladim9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  <p:pic>
        <p:nvPicPr>
          <p:cNvPr id="14" name="Picture 2" descr="D:\Кондратьева\В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47009" r="49038" b="45868"/>
          <a:stretch/>
        </p:blipFill>
        <p:spPr bwMode="auto">
          <a:xfrm>
            <a:off x="5395958" y="3363838"/>
            <a:ext cx="2949210" cy="57083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22507" r="41667" b="69801"/>
          <a:stretch/>
        </p:blipFill>
        <p:spPr bwMode="auto">
          <a:xfrm>
            <a:off x="3997696" y="4003908"/>
            <a:ext cx="4174704" cy="725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850533" y="1821649"/>
            <a:ext cx="4041947" cy="10179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Отслеживание статуса ранее поданного заявления</a:t>
            </a:r>
          </a:p>
        </p:txBody>
      </p:sp>
    </p:spTree>
    <p:extLst>
      <p:ext uri="{BB962C8B-B14F-4D97-AF65-F5344CB8AC3E}">
        <p14:creationId xmlns:p14="http://schemas.microsoft.com/office/powerpoint/2010/main" val="16785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846">
            <a:off x="4417754" y="2058721"/>
            <a:ext cx="4148908" cy="2261195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11" name="Половина рамки 10"/>
            <p:cNvSpPr/>
            <p:nvPr/>
          </p:nvSpPr>
          <p:spPr>
            <a:xfrm rot="10800000">
              <a:off x="214313" y="714375"/>
              <a:ext cx="8929687" cy="6143625"/>
            </a:xfrm>
            <a:prstGeom prst="halfFrame">
              <a:avLst>
                <a:gd name="adj1" fmla="val 4017"/>
                <a:gd name="adj2" fmla="val 3628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овина рамки 11"/>
            <p:cNvSpPr/>
            <p:nvPr/>
          </p:nvSpPr>
          <p:spPr>
            <a:xfrm>
              <a:off x="0" y="0"/>
              <a:ext cx="3203847" cy="2000250"/>
            </a:xfrm>
            <a:prstGeom prst="halfFrame">
              <a:avLst>
                <a:gd name="adj1" fmla="val 6966"/>
                <a:gd name="adj2" fmla="val 7315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6699FF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847">
            <a:off x="365231" y="2038854"/>
            <a:ext cx="3566109" cy="2091285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04690" y="428610"/>
            <a:ext cx="7455742" cy="12070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Предоставляется информация о текущей успеваемости и результатах обучения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учащегося (электронный дневник и журнал)</a:t>
            </a:r>
            <a:endParaRPr lang="ru-RU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3" name="Рисунок 7" descr="vladim9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00" y="0"/>
            <a:ext cx="794492" cy="7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Кондратьева\ВИ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5635"/>
            <a:ext cx="648072" cy="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0"/>
            <a:ext cx="594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CC"/>
                </a:solidFill>
              </a:rPr>
              <a:t>ГАОУ ДПО ВО Владимирский </a:t>
            </a:r>
            <a:r>
              <a:rPr lang="ru-RU" sz="1100" b="1" dirty="0">
                <a:solidFill>
                  <a:srgbClr val="0000CC"/>
                </a:solidFill>
              </a:rPr>
              <a:t>институт развития образования имени </a:t>
            </a:r>
            <a:r>
              <a:rPr lang="ru-RU" sz="1100" b="1" dirty="0" err="1">
                <a:solidFill>
                  <a:srgbClr val="0000CC"/>
                </a:solidFill>
              </a:rPr>
              <a:t>Л.И.Новиковой</a:t>
            </a:r>
            <a:endParaRPr lang="ru-RU" sz="11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</TotalTime>
  <Words>1402</Words>
  <Application>Microsoft Office PowerPoint</Application>
  <PresentationFormat>Экран (16:9)</PresentationFormat>
  <Paragraphs>255</Paragraphs>
  <Slides>41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Мобильное приложение «Мой дневник»</vt:lpstr>
      <vt:lpstr>Презентация PowerPoint</vt:lpstr>
      <vt:lpstr>Презентация PowerPoint</vt:lpstr>
      <vt:lpstr>Функциональные блоки портала электронного и дистанционного обучения</vt:lpstr>
      <vt:lpstr>Цифровые компетенции Формируются навыки  эффективного пользования технологиями</vt:lpstr>
      <vt:lpstr>STEAM-образование: математические и арт-проекты в среде визуального программирования PencilCode Автор курса: Л.В. Рождественская</vt:lpstr>
      <vt:lpstr>ЭЛЕКТРОННАЯ БИБЛИОТЕКА</vt:lpstr>
      <vt:lpstr>ЭЛЕКТРОННАЯ БИБЛИОТЕКА</vt:lpstr>
      <vt:lpstr>ЭЛЕКТРОННАЯ БИБЛИОТЕКА</vt:lpstr>
      <vt:lpstr>ПЛАТФОРМА САЙТОВ</vt:lpstr>
      <vt:lpstr>ПЛАТФОРМА САЙТОВ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Функции портала  государственных и муниципальных услуг  в сфере образования Владимирской области «Электронное образование  Владимирской области»</dc:title>
  <dc:creator>kseniya</dc:creator>
  <cp:lastModifiedBy>Олейникова Е В</cp:lastModifiedBy>
  <cp:revision>114</cp:revision>
  <dcterms:created xsi:type="dcterms:W3CDTF">2016-04-21T14:21:54Z</dcterms:created>
  <dcterms:modified xsi:type="dcterms:W3CDTF">2019-04-25T04:52:46Z</dcterms:modified>
</cp:coreProperties>
</file>