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6" autoAdjust="0"/>
    <p:restoredTop sz="94660"/>
  </p:normalViewPr>
  <p:slideViewPr>
    <p:cSldViewPr>
      <p:cViewPr>
        <p:scale>
          <a:sx n="60" d="100"/>
          <a:sy n="60" d="100"/>
        </p:scale>
        <p:origin x="-76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3C6D94-AFAA-4C28-9746-5B79B3C71AEA}" type="datetimeFigureOut">
              <a:rPr lang="ru-RU" smtClean="0"/>
              <a:pPr/>
              <a:t>09.06.2008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A14787-565E-4F1E-84AC-DBC9D7CE1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285860"/>
            <a:ext cx="4572032" cy="250033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ДВОРЯНСКАЯ Усадьба    </a:t>
            </a:r>
            <a:r>
              <a:rPr lang="ru-RU" sz="5400" dirty="0" err="1" smtClean="0"/>
              <a:t>Жерехово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14818"/>
            <a:ext cx="8458200" cy="92869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Выполнила: ученица 10 класса МОУ СОШ №13 г. Владимира </a:t>
            </a:r>
          </a:p>
          <a:p>
            <a:r>
              <a:rPr lang="ru-RU" dirty="0" err="1" smtClean="0"/>
              <a:t>Мокану</a:t>
            </a:r>
            <a:r>
              <a:rPr lang="ru-RU" dirty="0" smtClean="0"/>
              <a:t> </a:t>
            </a:r>
            <a:r>
              <a:rPr lang="ru-RU" dirty="0" err="1" smtClean="0"/>
              <a:t>Дарьяна</a:t>
            </a:r>
            <a:endParaRPr lang="ru-RU" dirty="0" smtClean="0"/>
          </a:p>
          <a:p>
            <a:r>
              <a:rPr lang="ru-RU" dirty="0" smtClean="0"/>
              <a:t>Руководитель:  учитель истории Автономова Татьяна Леонидовна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54162"/>
            <a:ext cx="5205418" cy="46609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Сергей Алексеевич Всеволожский продолжил обустройство дворца, разбил парк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прудами, появились хозяйственные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постройки. В 1809г. построил церковь Рождества Христова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принадлежавшем ему селе Рождествено.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Церковное дело в селе Рождествено продолжил его сын Н.С.Всеволожский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Михаил Зарубин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G:\Усадьба Жерехово\Рожд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429024" cy="2525756"/>
          </a:xfrm>
          <a:prstGeom prst="rect">
            <a:avLst/>
          </a:prstGeom>
          <a:noFill/>
        </p:spPr>
      </p:pic>
      <p:pic>
        <p:nvPicPr>
          <p:cNvPr id="8195" name="Picture 3" descr="G:\Усадьба Жерехово\Изображение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1857388" cy="278406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54162"/>
            <a:ext cx="4491038" cy="4946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 из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хозяев имения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Николай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Сергеевич Всеволожский,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был тверским губернатором, он известен как создатель собственной типографии в Москве. Николай Сергеевич  унаследовал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Жерехово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1809г. При нем произошла значительная перестройка главного дома, появились трехэтажные башни.</a:t>
            </a:r>
          </a:p>
          <a:p>
            <a:pPr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G:\Усадьба Жерехово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2428892" cy="2847882"/>
          </a:xfrm>
          <a:prstGeom prst="rect">
            <a:avLst/>
          </a:prstGeom>
          <a:noFill/>
        </p:spPr>
      </p:pic>
      <p:pic>
        <p:nvPicPr>
          <p:cNvPr id="9219" name="Picture 3" descr="G:\Усадьба Жерехово\Изображение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071834" cy="211247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00174"/>
            <a:ext cx="513398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В1848г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Николай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Сергеевич Всеволожский продал родовую вотчину графу Валериану Николаевичу Зубову, внуку А.В.Суворова, по завещанию которого имение в1857г. перешло княгине Наталье Оболенской, 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племяннице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правнучке Суворова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Ее муж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Сергей Александрович с 1870г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носил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тройную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фамилию: Оболенский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Нелединский – Мелецкий. Из троих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ей Оболенских имение  унаследовал младший сын Платон.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Влад\Рабочий стол\plakat_suvor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2962350" cy="3678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715016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Н.А.Суворова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71612"/>
            <a:ext cx="684849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Герб рода Оболенских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G:\Усадьба Жерехово\Жер 3.jpg"/>
          <p:cNvPicPr>
            <a:picLocks noChangeAspect="1" noChangeArrowheads="1"/>
          </p:cNvPicPr>
          <p:nvPr/>
        </p:nvPicPr>
        <p:blipFill>
          <a:blip r:embed="rId2"/>
          <a:srcRect l="10814" t="17997" r="18125" b="38808"/>
          <a:stretch>
            <a:fillRect/>
          </a:stretch>
        </p:blipFill>
        <p:spPr bwMode="auto">
          <a:xfrm>
            <a:off x="2143108" y="2214554"/>
            <a:ext cx="4143404" cy="3242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6572264" y="3563123"/>
            <a:ext cx="228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гербе рода Оболенских изображен Михаил Архангел и черный одноглавый орел</a:t>
            </a:r>
            <a:endParaRPr lang="ru-RU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348162" cy="45799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1880-90е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гг. на территории усадьбы был посажен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фруктовый сад 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разбит парк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 к западу был посажен лес площадью 400га. В нем стройные ряды берез 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хвойных деревьев слагались в фамилию владельцев - князей Оболенских.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Лес и до сегодняшнего времени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сохранил  старое название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«Оболенский»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1910 в главном доме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усадьбы Оболенских уже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были водопровод и электричество.</a:t>
            </a:r>
            <a:endParaRPr lang="ru-RU" sz="2400" dirty="0"/>
          </a:p>
        </p:txBody>
      </p:sp>
      <p:pic>
        <p:nvPicPr>
          <p:cNvPr id="1026" name="Picture 2" descr="G:\Усадьба Жерехово\Жер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79209"/>
            <a:ext cx="2974064" cy="4507245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772" y="2143116"/>
            <a:ext cx="4848228" cy="5018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Сыновья Павла Сергеевича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Оболенского Сергей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Владимир умерли уже в эмиграции в США, а внуки проживают в США и носят фамилию князей Оболенских.</a:t>
            </a:r>
          </a:p>
        </p:txBody>
      </p:sp>
      <p:pic>
        <p:nvPicPr>
          <p:cNvPr id="11267" name="Picture 3" descr="G:\Усадьба Жерехово\Же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013756" cy="4659325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1917г. хозяева усадьбы сменились. Барская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усадьба Оболенских перешла в распоряжение местного Совета, потом там хозяйничали коммунары. С конца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1940-х гг. на территории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бывшей дворянской  усадьбы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разместили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 отдыха “Владимирский”, а с 1990-х – психоневрологический интернат.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1.Записки владимирских краеведов. Выпуск 6. Владимир. 2004.</a:t>
            </a:r>
          </a:p>
          <a:p>
            <a:pPr>
              <a:buNone/>
            </a:pPr>
            <a:r>
              <a:rPr lang="ru-RU" dirty="0" smtClean="0"/>
              <a:t>    В.А. Антонов. Истоки одной легенды: Всеволожские в селе </a:t>
            </a:r>
            <a:r>
              <a:rPr lang="ru-RU" dirty="0" err="1" smtClean="0"/>
              <a:t>Жерехове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2.Владимирские субботние ведомости. 10.02. 2007.</a:t>
            </a:r>
          </a:p>
          <a:p>
            <a:pPr>
              <a:buNone/>
            </a:pPr>
            <a:r>
              <a:rPr lang="ru-RU" dirty="0" smtClean="0"/>
              <a:t>    Н. Фролов. Легенды и быль усадьбы </a:t>
            </a:r>
            <a:r>
              <a:rPr lang="ru-RU" dirty="0" err="1" smtClean="0"/>
              <a:t>Жерехово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Н. </a:t>
            </a:r>
            <a:r>
              <a:rPr lang="ru-RU" dirty="0" err="1" smtClean="0"/>
              <a:t>Лалакин</a:t>
            </a:r>
            <a:r>
              <a:rPr lang="ru-RU" dirty="0" smtClean="0"/>
              <a:t>. На </a:t>
            </a:r>
            <a:r>
              <a:rPr lang="ru-RU" dirty="0" err="1" smtClean="0"/>
              <a:t>собинских</a:t>
            </a:r>
            <a:r>
              <a:rPr lang="ru-RU" dirty="0" smtClean="0"/>
              <a:t> берегах </a:t>
            </a:r>
            <a:r>
              <a:rPr lang="ru-RU" dirty="0" err="1" smtClean="0"/>
              <a:t>Клязьмы</a:t>
            </a:r>
            <a:r>
              <a:rPr lang="ru-RU" dirty="0" smtClean="0"/>
              <a:t>. Владимир. 2005.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История села и его первые владельцы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Строительство храма и дворца при Всеволожских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Новые хозяева усадьбы Зубовы и Оболенские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Судьба последних владельцев усадьбы.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Литература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54162"/>
            <a:ext cx="4276724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Как считают многие жители, древнее село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Жерехово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получило такое название потому, что в реке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Колокше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близ села, раньше ловилось много жерехов, редкой теперь рыбы. Небольшое село, расположенное в живописной местности, известно в первую очередь дворянской усадьбой.</a:t>
            </a:r>
          </a:p>
          <a:p>
            <a:endParaRPr lang="ru-RU" dirty="0"/>
          </a:p>
        </p:txBody>
      </p:sp>
      <p:pic>
        <p:nvPicPr>
          <p:cNvPr id="1026" name="Picture 2" descr="G:\Усадьба Жерехово\reka_kolok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445001" cy="33401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58214" y="63579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Время основания селения неизвестно. В писцовой книге 1622г. </a:t>
            </a:r>
            <a:r>
              <a:rPr lang="ru-RU" sz="1800" dirty="0" err="1" smtClean="0">
                <a:solidFill>
                  <a:schemeClr val="tx1"/>
                </a:solidFill>
              </a:rPr>
              <a:t>Жерехово</a:t>
            </a:r>
            <a:r>
              <a:rPr lang="ru-RU" sz="1800" dirty="0" smtClean="0">
                <a:solidFill>
                  <a:schemeClr val="tx1"/>
                </a:solidFill>
              </a:rPr>
              <a:t> записано как “вотчина </a:t>
            </a:r>
            <a:r>
              <a:rPr lang="ru-RU" sz="1800" dirty="0" err="1" smtClean="0">
                <a:solidFill>
                  <a:schemeClr val="tx1"/>
                </a:solidFill>
              </a:rPr>
              <a:t>Рафа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Всеволожскаго</a:t>
            </a:r>
            <a:r>
              <a:rPr lang="ru-RU" sz="1800" dirty="0" smtClean="0">
                <a:solidFill>
                  <a:schemeClr val="tx1"/>
                </a:solidFill>
              </a:rPr>
              <a:t> да вдовы </a:t>
            </a:r>
            <a:r>
              <a:rPr lang="ru-RU" sz="1800" dirty="0" err="1" smtClean="0">
                <a:solidFill>
                  <a:schemeClr val="tx1"/>
                </a:solidFill>
              </a:rPr>
              <a:t>Овдотьи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Остдрадамовы</a:t>
            </a:r>
            <a:r>
              <a:rPr lang="ru-RU" sz="1800" dirty="0" smtClean="0">
                <a:solidFill>
                  <a:schemeClr val="tx1"/>
                </a:solidFill>
              </a:rPr>
              <a:t> жены </a:t>
            </a:r>
            <a:r>
              <a:rPr lang="ru-RU" sz="1800" dirty="0" err="1" smtClean="0">
                <a:solidFill>
                  <a:schemeClr val="tx1"/>
                </a:solidFill>
              </a:rPr>
              <a:t>Всеволожскаго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детьми”.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Больше 200 лет </a:t>
            </a:r>
            <a:r>
              <a:rPr lang="ru-RU" sz="1800" dirty="0" err="1" smtClean="0">
                <a:solidFill>
                  <a:schemeClr val="tx1"/>
                </a:solidFill>
              </a:rPr>
              <a:t>Жерехово</a:t>
            </a:r>
            <a:r>
              <a:rPr lang="ru-RU" sz="1800" dirty="0" smtClean="0">
                <a:solidFill>
                  <a:schemeClr val="tx1"/>
                </a:solidFill>
              </a:rPr>
              <a:t> находилось во владении этой древней и знатной фамилии. По происхождению  Всеволожские - Рюриковичи, но утратили княжеский титул еще в 15 веке. 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/>
          </a:p>
        </p:txBody>
      </p:sp>
      <p:pic>
        <p:nvPicPr>
          <p:cNvPr id="2050" name="Picture 2" descr="G:\Усадьба Жерехово\Жер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000396" cy="3112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40005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/>
              <a:t>Герб рода Всеволожских выглядел так:”Щит разделен горизонтально на две части ,из которых в верхней части изображен Ангел с мечом и щитом. В нижней части черная пушка на </a:t>
            </a:r>
            <a:r>
              <a:rPr lang="ru-RU" dirty="0" smtClean="0"/>
              <a:t>золотом лафете</a:t>
            </a:r>
            <a:r>
              <a:rPr lang="ru-RU" dirty="0"/>
              <a:t>, на пушке </a:t>
            </a:r>
            <a:r>
              <a:rPr lang="ru-RU" dirty="0" smtClean="0"/>
              <a:t>-райская птица</a:t>
            </a:r>
            <a:r>
              <a:rPr lang="en-US" dirty="0" smtClean="0"/>
              <a:t>”.</a:t>
            </a:r>
            <a:endParaRPr lang="ru-RU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58214" y="63579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54162"/>
            <a:ext cx="4705352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Когда в 1647г. Царь Алексей Михайлович задумал жениться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остановился на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Евфимии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Всеволожской, дочери одного из владельцев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Жерехово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Федора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Рафа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Родионовича Всеволожского. Перед венчанием невесте так затянули волосы на голове, что красавица упала в обморок. Бояре приписали  ей падучую болезнь и сослали вместе с семьей в Сибирь. Там невеста скончалась в1657г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Позднее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всем Всеволожским была объявлено царское прощение.</a:t>
            </a:r>
          </a:p>
          <a:p>
            <a:pPr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G:\Усадьба Жерехово\cz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232067" cy="460375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54162"/>
            <a:ext cx="4205286" cy="50181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истории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села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Жерехово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оставил Алексей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Степанович Всеволожский. Он поступил в армию еще при Петре1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достиг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чина майора, а закончил службу статским советником. В1731г. он построил каменную Сергиевскую церковь, взамен обветшавшей деревянной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Она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выдержана в стиле барокко, одноглавая, в два света; при ней трехъярусная колокольня почти одной высоты с храмом. Постройка характерна для своего времени, а для Владимирского края уникальна. Это оригинальный усадебный храм по высоте, кстати, равный башням дворца.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G:\Усадьба Жерехово\Жер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643470" cy="3989924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54162"/>
            <a:ext cx="4848228" cy="50181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Андрей Алексеевич Всеволожский был пензенским воеводой, убит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пугачевцами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1774г. О его кончине писал А.С.Пушкин в “Истории Пугачевского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бунта». 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сыновья Всеволод, Илья, Андрей и Алексей участвовали во дворцовом перевороте 1762г.и в немалой степени способствовали воцарению Екатерины Великой. За это были награждены вотчинами, деньгами и чинами. Дворец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своем родовом имении они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строили на эти средства в золотой век дворянства.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3" name="Picture 3" descr="G:\Усадьба Жерехово\Изображение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571900" cy="4590334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54162"/>
            <a:ext cx="4991104" cy="48752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Заметим, что род Всеволожских к середине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19века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владел 3,3 млн.десятин земли, а это по площади было больше территории Владимирской губернии. Но  их основные владения были на Урале. Всеволожские владели и рыбными промыслами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Волге 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отсюда также шли денежные средства на  строительство и содержание имения.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G:\Усадьба Жерехово\Жер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891316" cy="346233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54162"/>
            <a:ext cx="4991104" cy="48752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Усадебный дом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Всеволожских выглядел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две парадные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двухмаршевые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лестницы, повторяя изгиб галерей,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крыльцо, односкатный козырек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которого поддерживали две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группы колонн. Входную дверь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обрамлял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богатый барочный наличник с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трехлепестковым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замковым камнем. С противоположной стороны такое же крыльцо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выводило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парк. Сложная металлическая кровля дворца, согласно народному преданию,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повторяла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 крышки гроба.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G:\Усадьба Жерехово\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49683" cy="4460925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10614" y="6510358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823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ДВОРЯНСКАЯ Усадьба    Жерехово</vt:lpstr>
      <vt:lpstr>Содержание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литература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Усадьба Жерехово</dc:title>
  <dc:creator>www.PHILka.RU</dc:creator>
  <cp:lastModifiedBy>Школа13</cp:lastModifiedBy>
  <cp:revision>26</cp:revision>
  <dcterms:created xsi:type="dcterms:W3CDTF">2008-06-02T13:46:35Z</dcterms:created>
  <dcterms:modified xsi:type="dcterms:W3CDTF">2008-06-09T06:40:50Z</dcterms:modified>
</cp:coreProperties>
</file>